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7"/>
  </p:notesMasterIdLst>
  <p:handoutMasterIdLst>
    <p:handoutMasterId r:id="rId18"/>
  </p:handoutMasterIdLst>
  <p:sldIdLst>
    <p:sldId id="531" r:id="rId2"/>
    <p:sldId id="289" r:id="rId3"/>
    <p:sldId id="545" r:id="rId4"/>
    <p:sldId id="537" r:id="rId5"/>
    <p:sldId id="294" r:id="rId6"/>
    <p:sldId id="533" r:id="rId7"/>
    <p:sldId id="298" r:id="rId8"/>
    <p:sldId id="534" r:id="rId9"/>
    <p:sldId id="532" r:id="rId10"/>
    <p:sldId id="541" r:id="rId11"/>
    <p:sldId id="542" r:id="rId12"/>
    <p:sldId id="543" r:id="rId13"/>
    <p:sldId id="544" r:id="rId14"/>
    <p:sldId id="307" r:id="rId15"/>
    <p:sldId id="301" r:id="rId16"/>
  </p:sldIdLst>
  <p:sldSz cx="12192000" cy="6858000"/>
  <p:notesSz cx="6858000" cy="9144000"/>
  <p:embeddedFontLst>
    <p:embeddedFont>
      <p:font typeface="Aharoni" panose="02010803020104030203" pitchFamily="2" charset="-79"/>
      <p:bold r:id="rId19"/>
    </p:embeddedFont>
    <p:embeddedFont>
      <p:font typeface="Montserrat" panose="00000500000000000000" pitchFamily="2" charset="0"/>
      <p:regular r:id="rId20"/>
      <p:bold r:id="rId21"/>
      <p:italic r:id="rId22"/>
      <p:boldItalic r:id="rId23"/>
    </p:embeddedFont>
    <p:embeddedFont>
      <p:font typeface="Montserrat Medium" panose="00000600000000000000" pitchFamily="2" charset="0"/>
      <p:regular r:id="rId24"/>
      <p:italic r:id="rId25"/>
    </p:embeddedFont>
    <p:embeddedFont>
      <p:font typeface="Open Sans" panose="020B0606030504020204" pitchFamily="34" charset="0"/>
      <p:regular r:id="rId26"/>
      <p:bold r:id="rId27"/>
      <p:italic r:id="rId28"/>
      <p:boldItalic r:id="rId29"/>
    </p:embeddedFont>
    <p:embeddedFont>
      <p:font typeface="Plus Jakarta Sans" panose="020B0604020202020204" charset="0"/>
      <p:regular r:id="rId30"/>
      <p:bold r:id="rId31"/>
      <p:italic r:id="rId32"/>
      <p:boldItalic r:id="rId33"/>
    </p:embeddedFont>
    <p:embeddedFont>
      <p:font typeface="Poppins SemiBold" panose="00000700000000000000" pitchFamily="2" charset="0"/>
      <p:regular r:id="rId34"/>
      <p:bold r:id="rId35"/>
      <p:italic r:id="rId36"/>
      <p:boldItalic r:id="rId37"/>
    </p:embeddedFont>
    <p:embeddedFont>
      <p:font typeface="Verdana" panose="020B0604030504040204" pitchFamily="34" charset="0"/>
      <p:regular r:id="rId38"/>
      <p:bold r:id="rId39"/>
      <p:italic r:id="rId40"/>
      <p:boldItalic r:id="rId41"/>
    </p:embeddedFont>
  </p:embeddedFontLst>
  <p:custDataLst>
    <p:tags r:id="rId42"/>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7" roundtripDataSignature="AMtx7miIyBGqFJiBIVMPSSJVJ08VgmQ4i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od_eceblr gitam"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7AD339-51BE-4A38-A1C7-CCF28897F289}">
  <a:tblStyle styleId="{DE7AD339-51BE-4A38-A1C7-CCF28897F289}"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DA924C56-2605-4F23-9EB3-E9BB6EE8B9F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51EE4F-AFDD-4CAF-9A68-E5F7998E488A}"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E93928-965C-4434-93D3-DF2355B07969}" styleName="Table_3">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EF631A4-29D2-40AD-BCCE-37D0C2C57A83}" styleName="Table_4">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D26335F9-F63F-485A-8836-33AD16E12051}" styleName="Table_5">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A376B42-5B4D-4A95-80B0-B5B1E67FD56F}" styleName="Table_6">
    <a:wholeTbl>
      <a:tcTxStyle b="off" i="off">
        <a:font>
          <a:latin typeface="Arial"/>
          <a:ea typeface="Arial"/>
          <a:cs typeface="Arial"/>
        </a:font>
        <a:srgbClr val="282828"/>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rgbClr val="FFFFFF"/>
      </a:tcTxStyle>
      <a:tcStyle>
        <a:tcBdr/>
        <a:fill>
          <a:solidFill>
            <a:srgbClr val="FFC639"/>
          </a:solidFill>
        </a:fill>
      </a:tcStyle>
    </a:lastCol>
    <a:firstCol>
      <a:tcTxStyle b="on" i="off">
        <a:font>
          <a:latin typeface="Arial"/>
          <a:ea typeface="Arial"/>
          <a:cs typeface="Arial"/>
        </a:font>
        <a:srgbClr val="FFFFFF"/>
      </a:tcTxStyle>
      <a:tcStyle>
        <a:tcBdr/>
        <a:fill>
          <a:solidFill>
            <a:srgbClr val="FFC639"/>
          </a:solidFill>
        </a:fill>
      </a:tcStyle>
    </a:firstCol>
    <a:lastRow>
      <a:tcTxStyle b="on" i="off">
        <a:font>
          <a:latin typeface="Arial"/>
          <a:ea typeface="Arial"/>
          <a:cs typeface="Arial"/>
        </a:font>
        <a:srgbClr val="FFFFFF"/>
      </a:tcTxStyle>
      <a:tcStyle>
        <a:tcBdr>
          <a:top>
            <a:ln w="38100" cap="flat" cmpd="sng">
              <a:solidFill>
                <a:srgbClr val="FFFFFF"/>
              </a:solidFill>
              <a:prstDash val="solid"/>
              <a:round/>
              <a:headEnd type="none" w="sm" len="sm"/>
              <a:tailEnd type="none" w="sm" len="sm"/>
            </a:ln>
          </a:top>
        </a:tcBdr>
        <a:fill>
          <a:solidFill>
            <a:srgbClr val="FFC639"/>
          </a:solidFill>
        </a:fill>
      </a:tcStyle>
    </a:lastRow>
    <a:seCell>
      <a:tcTxStyle/>
      <a:tcStyle>
        <a:tcBdr/>
      </a:tcStyle>
    </a:seCell>
    <a:swCell>
      <a:tcTxStyle/>
      <a:tcStyle>
        <a:tcBdr/>
      </a:tcStyle>
    </a:swCell>
    <a:firstRow>
      <a:tcTxStyle b="on" i="off">
        <a:font>
          <a:latin typeface="Arial"/>
          <a:ea typeface="Arial"/>
          <a:cs typeface="Arial"/>
        </a:font>
        <a:srgbClr val="FFFFFF"/>
      </a:tcTxStyle>
      <a:tcStyle>
        <a:tcBdr>
          <a:bottom>
            <a:ln w="38100" cap="flat" cmpd="sng">
              <a:solidFill>
                <a:srgbClr val="FFFFFF"/>
              </a:solidFill>
              <a:prstDash val="solid"/>
              <a:round/>
              <a:headEnd type="none" w="sm" len="sm"/>
              <a:tailEnd type="none" w="sm" len="sm"/>
            </a:ln>
          </a:bottom>
        </a:tcBdr>
        <a:fill>
          <a:solidFill>
            <a:srgbClr val="FFC639"/>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1" autoAdjust="0"/>
    <p:restoredTop sz="94660"/>
  </p:normalViewPr>
  <p:slideViewPr>
    <p:cSldViewPr snapToGrid="0">
      <p:cViewPr>
        <p:scale>
          <a:sx n="76" d="100"/>
          <a:sy n="76" d="100"/>
        </p:scale>
        <p:origin x="296" y="72"/>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3330"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handoutMaster" Target="handoutMasters/handout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tags" Target="tags/tag1.xml"/><Relationship Id="rId89" Type="http://schemas.openxmlformats.org/officeDocument/2006/relationships/presProps" Target="presProps.xml"/><Relationship Id="rId7" Type="http://schemas.openxmlformats.org/officeDocument/2006/relationships/slide" Target="slides/slide6.xml"/><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87"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90"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20" Type="http://schemas.openxmlformats.org/officeDocument/2006/relationships/font" Target="fonts/font2.fntdata"/><Relationship Id="rId41" Type="http://schemas.openxmlformats.org/officeDocument/2006/relationships/font" Target="fonts/font23.fntdata"/><Relationship Id="rId88" Type="http://schemas.openxmlformats.org/officeDocument/2006/relationships/commentAuthors" Target="commentAuthors.xml"/><Relationship Id="rId9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55F02E-3C08-AE1E-8586-E8E7CD0990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7E25FAD-57C3-48A0-8DDC-E6630F1621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014F2F-8EAD-49A7-A8EF-9A8E9DCC375B}" type="datetimeFigureOut">
              <a:rPr lang="en-IN" smtClean="0"/>
              <a:pPr/>
              <a:t>20-11-2025</a:t>
            </a:fld>
            <a:endParaRPr lang="en-IN"/>
          </a:p>
        </p:txBody>
      </p:sp>
      <p:sp>
        <p:nvSpPr>
          <p:cNvPr id="4" name="Footer Placeholder 3">
            <a:extLst>
              <a:ext uri="{FF2B5EF4-FFF2-40B4-BE49-F238E27FC236}">
                <a16:creationId xmlns:a16="http://schemas.microsoft.com/office/drawing/2014/main" id="{2965DB5B-4D1B-4F17-4428-BC3F459421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8B6874CE-76D5-C303-BA82-2A7E796E0B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454583-99CA-4BB1-8621-21CE87B92BEE}" type="slidenum">
              <a:rPr lang="en-IN" smtClean="0"/>
              <a:pPr/>
              <a:t>‹#›</a:t>
            </a:fld>
            <a:endParaRPr lang="en-IN"/>
          </a:p>
        </p:txBody>
      </p:sp>
    </p:spTree>
    <p:extLst>
      <p:ext uri="{BB962C8B-B14F-4D97-AF65-F5344CB8AC3E}">
        <p14:creationId xmlns:p14="http://schemas.microsoft.com/office/powerpoint/2010/main" val="1327233530"/>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Plus Jakarta Sans"/>
                <a:ea typeface="Plus Jakarta Sans"/>
                <a:cs typeface="Plus Jakarta Sans"/>
                <a:sym typeface="Plus Jakarta Sans"/>
              </a:rPr>
              <a:pPr marL="0" marR="0" lvl="0" indent="0" algn="r" rtl="0">
                <a:lnSpc>
                  <a:spcPct val="100000"/>
                </a:lnSpc>
                <a:spcBef>
                  <a:spcPts val="0"/>
                </a:spcBef>
                <a:spcAft>
                  <a:spcPts val="0"/>
                </a:spcAft>
                <a:buClr>
                  <a:srgbClr val="000000"/>
                </a:buClr>
                <a:buSzPts val="1200"/>
                <a:buFont typeface="Arial"/>
                <a:buNone/>
              </a:pPr>
              <a:t>‹#›</a:t>
            </a:fld>
            <a:endParaRPr sz="1200" b="0" i="0" u="none" strike="noStrike" cap="none">
              <a:solidFill>
                <a:schemeClr val="dk1"/>
              </a:solidFill>
              <a:latin typeface="Plus Jakarta Sans"/>
              <a:ea typeface="Plus Jakarta Sans"/>
              <a:cs typeface="Plus Jakarta Sans"/>
              <a:sym typeface="Plus Jakarta Sa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4F5DA2E6-7F22-4241-BC20-FFB750256F3F}"/>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D982CAA8-A962-C840-8D2B-A34EF391996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9C1CB7E4-6815-AC32-2B8D-06EDAD164C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6954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96A1F195-4547-300A-9A37-7355BF3CF786}"/>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11EF1EE3-4DBB-6229-0E33-CCFAFB4FE716}"/>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0417C20F-6B32-0EF3-ACEB-4B9BF027B6B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5484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fee63df26b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1" name="Google Shape;741;g2fee63df26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3"/>
        <p:cNvGrpSpPr/>
        <p:nvPr/>
      </p:nvGrpSpPr>
      <p:grpSpPr>
        <a:xfrm>
          <a:off x="0" y="0"/>
          <a:ext cx="0" cy="0"/>
          <a:chOff x="0" y="0"/>
          <a:chExt cx="0" cy="0"/>
        </a:xfrm>
      </p:grpSpPr>
      <p:sp>
        <p:nvSpPr>
          <p:cNvPr id="24" name="Google Shape;24;p48"/>
          <p:cNvSpPr>
            <a:spLocks noGrp="1"/>
          </p:cNvSpPr>
          <p:nvPr>
            <p:ph type="pic" idx="2"/>
          </p:nvPr>
        </p:nvSpPr>
        <p:spPr>
          <a:xfrm>
            <a:off x="0" y="0"/>
            <a:ext cx="12192000" cy="6858000"/>
          </a:xfrm>
          <a:prstGeom prst="rect">
            <a:avLst/>
          </a:prstGeom>
          <a:solidFill>
            <a:srgbClr val="F2F2F2"/>
          </a:solid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502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eneral Content">
  <p:cSld name="General Content">
    <p:spTree>
      <p:nvGrpSpPr>
        <p:cNvPr id="1" name="Shape 26"/>
        <p:cNvGrpSpPr/>
        <p:nvPr/>
      </p:nvGrpSpPr>
      <p:grpSpPr>
        <a:xfrm>
          <a:off x="0" y="0"/>
          <a:ext cx="0" cy="0"/>
          <a:chOff x="0" y="0"/>
          <a:chExt cx="0" cy="0"/>
        </a:xfrm>
      </p:grpSpPr>
      <p:sp>
        <p:nvSpPr>
          <p:cNvPr id="27" name="Google Shape;27;g2f68141a545_0_445"/>
          <p:cNvSpPr/>
          <p:nvPr/>
        </p:nvSpPr>
        <p:spPr>
          <a:xfrm>
            <a:off x="0" y="2689"/>
            <a:ext cx="688500" cy="6858000"/>
          </a:xfrm>
          <a:prstGeom prst="rect">
            <a:avLst/>
          </a:prstGeom>
          <a:solidFill>
            <a:srgbClr val="059A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 name="Google Shape;28;g2f68141a545_0_445"/>
          <p:cNvSpPr txBox="1">
            <a:spLocks noGrp="1"/>
          </p:cNvSpPr>
          <p:nvPr>
            <p:ph type="title"/>
          </p:nvPr>
        </p:nvSpPr>
        <p:spPr>
          <a:xfrm>
            <a:off x="850492" y="245369"/>
            <a:ext cx="7572600" cy="5310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037692"/>
              </a:buClr>
              <a:buSzPts val="2400"/>
              <a:buFont typeface="Poppins SemiBold"/>
              <a:buNone/>
              <a:defRPr sz="2400" b="0" i="0" u="none" strike="noStrike" cap="none">
                <a:solidFill>
                  <a:srgbClr val="03769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pic>
        <p:nvPicPr>
          <p:cNvPr id="29" name="Google Shape;29;g2f68141a545_0_445"/>
          <p:cNvPicPr preferRelativeResize="0"/>
          <p:nvPr/>
        </p:nvPicPr>
        <p:blipFill rotWithShape="1">
          <a:blip r:embed="rId2">
            <a:alphaModFix/>
          </a:blip>
          <a:srcRect/>
          <a:stretch/>
        </p:blipFill>
        <p:spPr>
          <a:xfrm flipH="1">
            <a:off x="850490" y="902171"/>
            <a:ext cx="790813" cy="48294"/>
          </a:xfrm>
          <a:prstGeom prst="rect">
            <a:avLst/>
          </a:prstGeom>
          <a:noFill/>
          <a:ln>
            <a:noFill/>
          </a:ln>
        </p:spPr>
      </p:pic>
      <p:pic>
        <p:nvPicPr>
          <p:cNvPr id="30" name="Google Shape;30;g2f68141a545_0_445"/>
          <p:cNvPicPr preferRelativeResize="0"/>
          <p:nvPr/>
        </p:nvPicPr>
        <p:blipFill rotWithShape="1">
          <a:blip r:embed="rId3">
            <a:alphaModFix/>
          </a:blip>
          <a:srcRect/>
          <a:stretch/>
        </p:blipFill>
        <p:spPr>
          <a:xfrm>
            <a:off x="1010470" y="5707756"/>
            <a:ext cx="805981" cy="9048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3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g27884b107a2_2_166"/>
          <p:cNvSpPr txBox="1">
            <a:spLocks noGrp="1"/>
          </p:cNvSpPr>
          <p:nvPr>
            <p:ph type="title"/>
          </p:nvPr>
        </p:nvSpPr>
        <p:spPr>
          <a:xfrm>
            <a:off x="415600" y="593367"/>
            <a:ext cx="11360700" cy="763500"/>
          </a:xfrm>
          <a:prstGeom prst="rect">
            <a:avLst/>
          </a:prstGeom>
          <a:noFill/>
          <a:ln>
            <a:noFill/>
          </a:ln>
        </p:spPr>
        <p:txBody>
          <a:bodyPr spcFirstLastPara="1" wrap="square" lIns="91425" tIns="91425" rIns="91425" bIns="91425" anchor="t" anchorCtr="0">
            <a:normAutofit/>
          </a:bodyPr>
          <a:lstStyle>
            <a:lvl1pPr marR="0" lvl="0" algn="l" rtl="0">
              <a:lnSpc>
                <a:spcPct val="90000"/>
              </a:lnSpc>
              <a:spcBef>
                <a:spcPts val="0"/>
              </a:spcBef>
              <a:spcAft>
                <a:spcPts val="0"/>
              </a:spcAft>
              <a:buClr>
                <a:schemeClr val="dk1"/>
              </a:buClr>
              <a:buSzPts val="28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 name="Google Shape;34;g27884b107a2_2_166"/>
          <p:cNvSpPr txBox="1">
            <a:spLocks noGrp="1"/>
          </p:cNvSpPr>
          <p:nvPr>
            <p:ph type="body" idx="1"/>
          </p:nvPr>
        </p:nvSpPr>
        <p:spPr>
          <a:xfrm>
            <a:off x="415600" y="1536633"/>
            <a:ext cx="113607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20000"/>
              </a:lnSpc>
              <a:spcBef>
                <a:spcPts val="0"/>
              </a:spcBef>
              <a:spcAft>
                <a:spcPts val="0"/>
              </a:spcAft>
              <a:buClr>
                <a:schemeClr val="dk1"/>
              </a:buClr>
              <a:buSzPts val="1800"/>
              <a:buFont typeface="Arial"/>
              <a:buChar char="●"/>
              <a:defRPr sz="1400" b="0" i="0" u="none" strike="noStrike" cap="none">
                <a:solidFill>
                  <a:srgbClr val="000000"/>
                </a:solidFill>
                <a:latin typeface="Aharoni"/>
                <a:ea typeface="Aharoni"/>
                <a:cs typeface="Aharoni"/>
                <a:sym typeface="Aharoni"/>
              </a:defRPr>
            </a:lvl1pPr>
            <a:lvl2pPr marL="914400" marR="0" lvl="1"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 name="Google Shape;35;g27884b107a2_2_166"/>
          <p:cNvSpPr txBox="1">
            <a:spLocks noGrp="1"/>
          </p:cNvSpPr>
          <p:nvPr>
            <p:ph type="sldNum" idx="12"/>
          </p:nvPr>
        </p:nvSpPr>
        <p:spPr>
          <a:xfrm>
            <a:off x="11296611" y="6217623"/>
            <a:ext cx="731700" cy="5247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1pPr>
            <a:lvl2pPr marL="0" marR="0" lvl="1"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2pPr>
            <a:lvl3pPr marL="0" marR="0" lvl="2"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3pPr>
            <a:lvl4pPr marL="0" marR="0" lvl="3"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4pPr>
            <a:lvl5pPr marL="0" marR="0" lvl="4"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5pPr>
            <a:lvl6pPr marL="0" marR="0" lvl="5"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6pPr>
            <a:lvl7pPr marL="0" marR="0" lvl="6"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7pPr>
            <a:lvl8pPr marL="0" marR="0" lvl="7"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8pPr>
            <a:lvl9pPr marL="0" marR="0" lvl="8"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6"/>
        <p:cNvGrpSpPr/>
        <p:nvPr/>
      </p:nvGrpSpPr>
      <p:grpSpPr>
        <a:xfrm>
          <a:off x="0" y="0"/>
          <a:ext cx="0" cy="0"/>
          <a:chOff x="0" y="0"/>
          <a:chExt cx="0" cy="0"/>
        </a:xfrm>
      </p:grpSpPr>
      <p:sp>
        <p:nvSpPr>
          <p:cNvPr id="37" name="Google Shape;37;g27884b107a2_0_178"/>
          <p:cNvSpPr>
            <a:spLocks noGrp="1"/>
          </p:cNvSpPr>
          <p:nvPr>
            <p:ph type="pic" idx="2"/>
          </p:nvPr>
        </p:nvSpPr>
        <p:spPr>
          <a:xfrm>
            <a:off x="1055687" y="1268413"/>
            <a:ext cx="4319700" cy="5040300"/>
          </a:xfrm>
          <a:prstGeom prst="rect">
            <a:avLst/>
          </a:prstGeom>
          <a:solidFill>
            <a:srgbClr val="F2F2F2"/>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38"/>
        <p:cNvGrpSpPr/>
        <p:nvPr/>
      </p:nvGrpSpPr>
      <p:grpSpPr>
        <a:xfrm>
          <a:off x="0" y="0"/>
          <a:ext cx="0" cy="0"/>
          <a:chOff x="0" y="0"/>
          <a:chExt cx="0" cy="0"/>
        </a:xfrm>
      </p:grpSpPr>
      <p:sp>
        <p:nvSpPr>
          <p:cNvPr id="39" name="Google Shape;39;p85"/>
          <p:cNvSpPr/>
          <p:nvPr/>
        </p:nvSpPr>
        <p:spPr>
          <a:xfrm>
            <a:off x="6096000" y="3753134"/>
            <a:ext cx="6096000" cy="2555591"/>
          </a:xfrm>
          <a:prstGeom prst="rect">
            <a:avLst/>
          </a:prstGeom>
          <a:gradFill>
            <a:gsLst>
              <a:gs pos="0">
                <a:schemeClr val="accent2"/>
              </a:gs>
              <a:gs pos="96000">
                <a:srgbClr val="EA641A"/>
              </a:gs>
              <a:gs pos="100000">
                <a:srgbClr val="EA641A"/>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lus Jakarta Sans"/>
              <a:ea typeface="Plus Jakarta Sans"/>
              <a:cs typeface="Plus Jakarta Sans"/>
              <a:sym typeface="Plus Jakarta Sans"/>
            </a:endParaRPr>
          </a:p>
        </p:txBody>
      </p:sp>
      <p:sp>
        <p:nvSpPr>
          <p:cNvPr id="40" name="Google Shape;40;p85"/>
          <p:cNvSpPr>
            <a:spLocks noGrp="1"/>
          </p:cNvSpPr>
          <p:nvPr>
            <p:ph type="pic" idx="2"/>
          </p:nvPr>
        </p:nvSpPr>
        <p:spPr>
          <a:xfrm>
            <a:off x="6816725" y="1268413"/>
            <a:ext cx="2381023" cy="2976935"/>
          </a:xfrm>
          <a:prstGeom prst="rect">
            <a:avLst/>
          </a:prstGeom>
          <a:solidFill>
            <a:srgbClr val="F2F2F2"/>
          </a:solidFill>
          <a:ln>
            <a:noFill/>
          </a:ln>
        </p:spPr>
      </p:sp>
      <p:sp>
        <p:nvSpPr>
          <p:cNvPr id="41" name="Google Shape;41;p85"/>
          <p:cNvSpPr>
            <a:spLocks noGrp="1"/>
          </p:cNvSpPr>
          <p:nvPr>
            <p:ph type="pic" idx="3"/>
          </p:nvPr>
        </p:nvSpPr>
        <p:spPr>
          <a:xfrm>
            <a:off x="9476015" y="1268413"/>
            <a:ext cx="2381023" cy="2976935"/>
          </a:xfrm>
          <a:prstGeom prst="rect">
            <a:avLst/>
          </a:prstGeom>
          <a:solidFill>
            <a:srgbClr val="F2F2F2"/>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
        <p:cNvGrpSpPr/>
        <p:nvPr/>
      </p:nvGrpSpPr>
      <p:grpSpPr>
        <a:xfrm>
          <a:off x="0" y="0"/>
          <a:ext cx="0" cy="0"/>
          <a:chOff x="0" y="0"/>
          <a:chExt cx="0" cy="0"/>
        </a:xfrm>
      </p:grpSpPr>
      <p:sp>
        <p:nvSpPr>
          <p:cNvPr id="43" name="Google Shape;43;g27884b107a2_0_115"/>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marR="0" lvl="0" algn="ctr" rtl="0">
              <a:lnSpc>
                <a:spcPct val="90000"/>
              </a:lnSpc>
              <a:spcBef>
                <a:spcPts val="0"/>
              </a:spcBef>
              <a:spcAft>
                <a:spcPts val="0"/>
              </a:spcAft>
              <a:buClr>
                <a:schemeClr val="dk1"/>
              </a:buClr>
              <a:buSzPts val="6000"/>
              <a:buFont typeface="Calibri"/>
              <a:buChar char="●"/>
              <a:defRPr sz="60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 name="Google Shape;44;g27884b107a2_0_115"/>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rgbClr val="000000"/>
                </a:solidFill>
                <a:latin typeface="Aharoni"/>
                <a:ea typeface="Aharoni"/>
                <a:cs typeface="Aharoni"/>
                <a:sym typeface="Aharon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45" name="Google Shape;45;g27884b107a2_0_11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g27884b107a2_0_11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g27884b107a2_0_11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a:extLst>
              <a:ext uri="{FF2B5EF4-FFF2-40B4-BE49-F238E27FC236}">
                <a16:creationId xmlns:a16="http://schemas.microsoft.com/office/drawing/2014/main" id="{F1297DBC-90BB-B4E6-5D35-1E9745CE120C}"/>
              </a:ext>
            </a:extLst>
          </p:cNvPr>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extLst>
      <p:ext uri="{BB962C8B-B14F-4D97-AF65-F5344CB8AC3E}">
        <p14:creationId xmlns:p14="http://schemas.microsoft.com/office/powerpoint/2010/main" val="2933733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E0C1"/>
        </a:solidFill>
        <a:effectLst/>
      </p:bgPr>
    </p:bg>
    <p:spTree>
      <p:nvGrpSpPr>
        <p:cNvPr id="1" name="Shape 9"/>
        <p:cNvGrpSpPr/>
        <p:nvPr/>
      </p:nvGrpSpPr>
      <p:grpSpPr>
        <a:xfrm>
          <a:off x="0" y="0"/>
          <a:ext cx="0" cy="0"/>
          <a:chOff x="0" y="0"/>
          <a:chExt cx="0" cy="0"/>
        </a:xfrm>
      </p:grpSpPr>
      <p:sp>
        <p:nvSpPr>
          <p:cNvPr id="10" name="Google Shape;10;p64"/>
          <p:cNvSpPr txBox="1"/>
          <p:nvPr/>
        </p:nvSpPr>
        <p:spPr>
          <a:xfrm>
            <a:off x="434411" y="6230138"/>
            <a:ext cx="478980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800"/>
              <a:buFont typeface="Open Sans"/>
              <a:buNone/>
            </a:pPr>
            <a:r>
              <a:rPr lang="en-US" sz="1800" b="0" i="0" u="none" strike="noStrike" cap="none">
                <a:solidFill>
                  <a:srgbClr val="7F7F7F"/>
                </a:solidFill>
                <a:latin typeface="Open Sans"/>
                <a:ea typeface="Open Sans"/>
                <a:cs typeface="Open Sans"/>
                <a:sym typeface="Open Sans"/>
              </a:rPr>
              <a:t>Dept EECE, GST Bengaluru</a:t>
            </a:r>
            <a:endParaRPr sz="1800" b="0" i="0" u="none" strike="noStrike" cap="none">
              <a:solidFill>
                <a:srgbClr val="7F7F7F"/>
              </a:solidFill>
              <a:latin typeface="Open Sans"/>
              <a:ea typeface="Open Sans"/>
              <a:cs typeface="Open Sans"/>
              <a:sym typeface="Open Sans"/>
            </a:endParaRPr>
          </a:p>
        </p:txBody>
      </p:sp>
      <p:pic>
        <p:nvPicPr>
          <p:cNvPr id="11" name="Google Shape;11;p64"/>
          <p:cNvPicPr preferRelativeResize="0"/>
          <p:nvPr userDrawn="1"/>
        </p:nvPicPr>
        <p:blipFill rotWithShape="1">
          <a:blip r:embed="rId12">
            <a:alphaModFix/>
          </a:blip>
          <a:srcRect/>
          <a:stretch/>
        </p:blipFill>
        <p:spPr>
          <a:xfrm>
            <a:off x="10545066" y="6107763"/>
            <a:ext cx="1432859" cy="61408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75" r:id="rId9"/>
    <p:sldLayoutId id="2147483676"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orient="horz" pos="799">
          <p15:clr>
            <a:srgbClr val="A4A3A4"/>
          </p15:clr>
        </p15:guide>
        <p15:guide id="4" orient="horz" pos="346">
          <p15:clr>
            <a:srgbClr val="A4A3A4"/>
          </p15:clr>
        </p15:guide>
        <p15:guide id="5" orient="horz" pos="1253">
          <p15:clr>
            <a:srgbClr val="A4A3A4"/>
          </p15:clr>
        </p15:guide>
        <p15:guide id="6" orient="horz" pos="1706">
          <p15:clr>
            <a:srgbClr val="A4A3A4"/>
          </p15:clr>
        </p15:guide>
        <p15:guide id="7" orient="horz" pos="2614">
          <p15:clr>
            <a:srgbClr val="A4A3A4"/>
          </p15:clr>
        </p15:guide>
        <p15:guide id="8" orient="horz" pos="3067">
          <p15:clr>
            <a:srgbClr val="A4A3A4"/>
          </p15:clr>
        </p15:guide>
        <p15:guide id="9" orient="horz" pos="3521">
          <p15:clr>
            <a:srgbClr val="A4A3A4"/>
          </p15:clr>
        </p15:guide>
        <p15:guide id="10" orient="horz" pos="3974">
          <p15:clr>
            <a:srgbClr val="A4A3A4"/>
          </p15:clr>
        </p15:guide>
        <p15:guide id="11" pos="4294">
          <p15:clr>
            <a:srgbClr val="A4A3A4"/>
          </p15:clr>
        </p15:guide>
        <p15:guide id="12" pos="4747">
          <p15:clr>
            <a:srgbClr val="A4A3A4"/>
          </p15:clr>
        </p15:guide>
        <p15:guide id="13" pos="211">
          <p15:clr>
            <a:srgbClr val="A4A3A4"/>
          </p15:clr>
        </p15:guide>
        <p15:guide id="14" pos="665">
          <p15:clr>
            <a:srgbClr val="A4A3A4"/>
          </p15:clr>
        </p15:guide>
        <p15:guide id="15" pos="1118">
          <p15:clr>
            <a:srgbClr val="A4A3A4"/>
          </p15:clr>
        </p15:guide>
        <p15:guide id="16" pos="1572">
          <p15:clr>
            <a:srgbClr val="A4A3A4"/>
          </p15:clr>
        </p15:guide>
        <p15:guide id="17" pos="2026">
          <p15:clr>
            <a:srgbClr val="A4A3A4"/>
          </p15:clr>
        </p15:guide>
        <p15:guide id="18" pos="2479">
          <p15:clr>
            <a:srgbClr val="A4A3A4"/>
          </p15:clr>
        </p15:guide>
        <p15:guide id="19" pos="2933">
          <p15:clr>
            <a:srgbClr val="A4A3A4"/>
          </p15:clr>
        </p15:guide>
        <p15:guide id="20" pos="3386">
          <p15:clr>
            <a:srgbClr val="A4A3A4"/>
          </p15:clr>
        </p15:guide>
        <p15:guide id="21" pos="5201">
          <p15:clr>
            <a:srgbClr val="A4A3A4"/>
          </p15:clr>
        </p15:guide>
        <p15:guide id="22" pos="5654">
          <p15:clr>
            <a:srgbClr val="A4A3A4"/>
          </p15:clr>
        </p15:guide>
        <p15:guide id="23" pos="6108">
          <p15:clr>
            <a:srgbClr val="A4A3A4"/>
          </p15:clr>
        </p15:guide>
        <p15:guide id="24" pos="6562">
          <p15:clr>
            <a:srgbClr val="A4A3A4"/>
          </p15:clr>
        </p15:guide>
        <p15:guide id="25" pos="7015">
          <p15:clr>
            <a:srgbClr val="A4A3A4"/>
          </p15:clr>
        </p15:guide>
        <p15:guide id="26" pos="7469">
          <p15:clr>
            <a:srgbClr val="A4A3A4"/>
          </p15:clr>
        </p15:guide>
        <p15:guide id="27" pos="347">
          <p15:clr>
            <a:srgbClr val="F26B43"/>
          </p15:clr>
        </p15:guide>
        <p15:guide id="28" pos="733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17" Type="http://schemas.openxmlformats.org/officeDocument/2006/relationships/tags" Target="../tags/tag118.xml"/><Relationship Id="rId21" Type="http://schemas.openxmlformats.org/officeDocument/2006/relationships/tags" Target="../tags/tag22.xml"/><Relationship Id="rId42" Type="http://schemas.openxmlformats.org/officeDocument/2006/relationships/tags" Target="../tags/tag43.xml"/><Relationship Id="rId63" Type="http://schemas.openxmlformats.org/officeDocument/2006/relationships/tags" Target="../tags/tag64.xml"/><Relationship Id="rId84" Type="http://schemas.openxmlformats.org/officeDocument/2006/relationships/tags" Target="../tags/tag85.xml"/><Relationship Id="rId138" Type="http://schemas.openxmlformats.org/officeDocument/2006/relationships/tags" Target="../tags/tag139.xml"/><Relationship Id="rId159" Type="http://schemas.openxmlformats.org/officeDocument/2006/relationships/tags" Target="../tags/tag160.xml"/><Relationship Id="rId170" Type="http://schemas.openxmlformats.org/officeDocument/2006/relationships/tags" Target="../tags/tag171.xml"/><Relationship Id="rId191" Type="http://schemas.openxmlformats.org/officeDocument/2006/relationships/tags" Target="../tags/tag192.xml"/><Relationship Id="rId205" Type="http://schemas.openxmlformats.org/officeDocument/2006/relationships/tags" Target="../tags/tag206.xml"/><Relationship Id="rId107" Type="http://schemas.openxmlformats.org/officeDocument/2006/relationships/tags" Target="../tags/tag108.xml"/><Relationship Id="rId11" Type="http://schemas.openxmlformats.org/officeDocument/2006/relationships/tags" Target="../tags/tag12.xml"/><Relationship Id="rId32" Type="http://schemas.openxmlformats.org/officeDocument/2006/relationships/tags" Target="../tags/tag33.xml"/><Relationship Id="rId53" Type="http://schemas.openxmlformats.org/officeDocument/2006/relationships/tags" Target="../tags/tag54.xml"/><Relationship Id="rId74" Type="http://schemas.openxmlformats.org/officeDocument/2006/relationships/tags" Target="../tags/tag75.xml"/><Relationship Id="rId128" Type="http://schemas.openxmlformats.org/officeDocument/2006/relationships/tags" Target="../tags/tag129.xml"/><Relationship Id="rId149" Type="http://schemas.openxmlformats.org/officeDocument/2006/relationships/tags" Target="../tags/tag150.xml"/><Relationship Id="rId5" Type="http://schemas.openxmlformats.org/officeDocument/2006/relationships/tags" Target="../tags/tag6.xml"/><Relationship Id="rId95" Type="http://schemas.openxmlformats.org/officeDocument/2006/relationships/tags" Target="../tags/tag96.xml"/><Relationship Id="rId160" Type="http://schemas.openxmlformats.org/officeDocument/2006/relationships/tags" Target="../tags/tag161.xml"/><Relationship Id="rId181" Type="http://schemas.openxmlformats.org/officeDocument/2006/relationships/tags" Target="../tags/tag182.xml"/><Relationship Id="rId216" Type="http://schemas.openxmlformats.org/officeDocument/2006/relationships/tags" Target="../tags/tag217.xml"/><Relationship Id="rId22" Type="http://schemas.openxmlformats.org/officeDocument/2006/relationships/tags" Target="../tags/tag23.xml"/><Relationship Id="rId43" Type="http://schemas.openxmlformats.org/officeDocument/2006/relationships/tags" Target="../tags/tag44.xml"/><Relationship Id="rId64" Type="http://schemas.openxmlformats.org/officeDocument/2006/relationships/tags" Target="../tags/tag65.xml"/><Relationship Id="rId118" Type="http://schemas.openxmlformats.org/officeDocument/2006/relationships/tags" Target="../tags/tag119.xml"/><Relationship Id="rId139" Type="http://schemas.openxmlformats.org/officeDocument/2006/relationships/tags" Target="../tags/tag140.xml"/><Relationship Id="rId85" Type="http://schemas.openxmlformats.org/officeDocument/2006/relationships/tags" Target="../tags/tag86.xml"/><Relationship Id="rId150" Type="http://schemas.openxmlformats.org/officeDocument/2006/relationships/tags" Target="../tags/tag151.xml"/><Relationship Id="rId171" Type="http://schemas.openxmlformats.org/officeDocument/2006/relationships/tags" Target="../tags/tag172.xml"/><Relationship Id="rId192" Type="http://schemas.openxmlformats.org/officeDocument/2006/relationships/tags" Target="../tags/tag193.xml"/><Relationship Id="rId206" Type="http://schemas.openxmlformats.org/officeDocument/2006/relationships/tags" Target="../tags/tag207.xml"/><Relationship Id="rId12" Type="http://schemas.openxmlformats.org/officeDocument/2006/relationships/tags" Target="../tags/tag13.xml"/><Relationship Id="rId33" Type="http://schemas.openxmlformats.org/officeDocument/2006/relationships/tags" Target="../tags/tag34.xml"/><Relationship Id="rId108" Type="http://schemas.openxmlformats.org/officeDocument/2006/relationships/tags" Target="../tags/tag109.xml"/><Relationship Id="rId129" Type="http://schemas.openxmlformats.org/officeDocument/2006/relationships/tags" Target="../tags/tag130.xml"/><Relationship Id="rId54" Type="http://schemas.openxmlformats.org/officeDocument/2006/relationships/tags" Target="../tags/tag55.xml"/><Relationship Id="rId75" Type="http://schemas.openxmlformats.org/officeDocument/2006/relationships/tags" Target="../tags/tag76.xml"/><Relationship Id="rId96" Type="http://schemas.openxmlformats.org/officeDocument/2006/relationships/tags" Target="../tags/tag97.xml"/><Relationship Id="rId140" Type="http://schemas.openxmlformats.org/officeDocument/2006/relationships/tags" Target="../tags/tag141.xml"/><Relationship Id="rId161" Type="http://schemas.openxmlformats.org/officeDocument/2006/relationships/tags" Target="../tags/tag162.xml"/><Relationship Id="rId182" Type="http://schemas.openxmlformats.org/officeDocument/2006/relationships/tags" Target="../tags/tag183.xml"/><Relationship Id="rId217" Type="http://schemas.openxmlformats.org/officeDocument/2006/relationships/tags" Target="../tags/tag218.xml"/><Relationship Id="rId6" Type="http://schemas.openxmlformats.org/officeDocument/2006/relationships/tags" Target="../tags/tag7.xml"/><Relationship Id="rId23" Type="http://schemas.openxmlformats.org/officeDocument/2006/relationships/tags" Target="../tags/tag24.xml"/><Relationship Id="rId119" Type="http://schemas.openxmlformats.org/officeDocument/2006/relationships/tags" Target="../tags/tag120.xml"/><Relationship Id="rId44" Type="http://schemas.openxmlformats.org/officeDocument/2006/relationships/tags" Target="../tags/tag45.xml"/><Relationship Id="rId65" Type="http://schemas.openxmlformats.org/officeDocument/2006/relationships/tags" Target="../tags/tag66.xml"/><Relationship Id="rId86" Type="http://schemas.openxmlformats.org/officeDocument/2006/relationships/tags" Target="../tags/tag87.xml"/><Relationship Id="rId130" Type="http://schemas.openxmlformats.org/officeDocument/2006/relationships/tags" Target="../tags/tag131.xml"/><Relationship Id="rId151" Type="http://schemas.openxmlformats.org/officeDocument/2006/relationships/tags" Target="../tags/tag152.xml"/><Relationship Id="rId172" Type="http://schemas.openxmlformats.org/officeDocument/2006/relationships/tags" Target="../tags/tag173.xml"/><Relationship Id="rId193" Type="http://schemas.openxmlformats.org/officeDocument/2006/relationships/tags" Target="../tags/tag194.xml"/><Relationship Id="rId207" Type="http://schemas.openxmlformats.org/officeDocument/2006/relationships/tags" Target="../tags/tag208.xml"/><Relationship Id="rId13" Type="http://schemas.openxmlformats.org/officeDocument/2006/relationships/tags" Target="../tags/tag14.xml"/><Relationship Id="rId109" Type="http://schemas.openxmlformats.org/officeDocument/2006/relationships/tags" Target="../tags/tag110.xml"/><Relationship Id="rId34" Type="http://schemas.openxmlformats.org/officeDocument/2006/relationships/tags" Target="../tags/tag35.xml"/><Relationship Id="rId55" Type="http://schemas.openxmlformats.org/officeDocument/2006/relationships/tags" Target="../tags/tag56.xml"/><Relationship Id="rId76" Type="http://schemas.openxmlformats.org/officeDocument/2006/relationships/tags" Target="../tags/tag77.xml"/><Relationship Id="rId97" Type="http://schemas.openxmlformats.org/officeDocument/2006/relationships/tags" Target="../tags/tag98.xml"/><Relationship Id="rId120" Type="http://schemas.openxmlformats.org/officeDocument/2006/relationships/tags" Target="../tags/tag121.xml"/><Relationship Id="rId141" Type="http://schemas.openxmlformats.org/officeDocument/2006/relationships/tags" Target="../tags/tag142.xml"/><Relationship Id="rId7" Type="http://schemas.openxmlformats.org/officeDocument/2006/relationships/tags" Target="../tags/tag8.xml"/><Relationship Id="rId162" Type="http://schemas.openxmlformats.org/officeDocument/2006/relationships/tags" Target="../tags/tag163.xml"/><Relationship Id="rId183" Type="http://schemas.openxmlformats.org/officeDocument/2006/relationships/tags" Target="../tags/tag184.xml"/><Relationship Id="rId218" Type="http://schemas.openxmlformats.org/officeDocument/2006/relationships/tags" Target="../tags/tag219.xml"/><Relationship Id="rId24" Type="http://schemas.openxmlformats.org/officeDocument/2006/relationships/tags" Target="../tags/tag25.xml"/><Relationship Id="rId45" Type="http://schemas.openxmlformats.org/officeDocument/2006/relationships/tags" Target="../tags/tag46.xml"/><Relationship Id="rId66" Type="http://schemas.openxmlformats.org/officeDocument/2006/relationships/tags" Target="../tags/tag67.xml"/><Relationship Id="rId87" Type="http://schemas.openxmlformats.org/officeDocument/2006/relationships/tags" Target="../tags/tag88.xml"/><Relationship Id="rId110" Type="http://schemas.openxmlformats.org/officeDocument/2006/relationships/tags" Target="../tags/tag111.xml"/><Relationship Id="rId131" Type="http://schemas.openxmlformats.org/officeDocument/2006/relationships/tags" Target="../tags/tag132.xml"/><Relationship Id="rId152" Type="http://schemas.openxmlformats.org/officeDocument/2006/relationships/tags" Target="../tags/tag153.xml"/><Relationship Id="rId173" Type="http://schemas.openxmlformats.org/officeDocument/2006/relationships/tags" Target="../tags/tag174.xml"/><Relationship Id="rId194" Type="http://schemas.openxmlformats.org/officeDocument/2006/relationships/tags" Target="../tags/tag195.xml"/><Relationship Id="rId208" Type="http://schemas.openxmlformats.org/officeDocument/2006/relationships/tags" Target="../tags/tag209.xml"/><Relationship Id="rId14" Type="http://schemas.openxmlformats.org/officeDocument/2006/relationships/tags" Target="../tags/tag15.xml"/><Relationship Id="rId35" Type="http://schemas.openxmlformats.org/officeDocument/2006/relationships/tags" Target="../tags/tag36.xml"/><Relationship Id="rId56" Type="http://schemas.openxmlformats.org/officeDocument/2006/relationships/tags" Target="../tags/tag57.xml"/><Relationship Id="rId77" Type="http://schemas.openxmlformats.org/officeDocument/2006/relationships/tags" Target="../tags/tag78.xml"/><Relationship Id="rId100" Type="http://schemas.openxmlformats.org/officeDocument/2006/relationships/tags" Target="../tags/tag101.xml"/><Relationship Id="rId8" Type="http://schemas.openxmlformats.org/officeDocument/2006/relationships/tags" Target="../tags/tag9.xml"/><Relationship Id="rId51" Type="http://schemas.openxmlformats.org/officeDocument/2006/relationships/tags" Target="../tags/tag52.xml"/><Relationship Id="rId72" Type="http://schemas.openxmlformats.org/officeDocument/2006/relationships/tags" Target="../tags/tag73.xml"/><Relationship Id="rId93" Type="http://schemas.openxmlformats.org/officeDocument/2006/relationships/tags" Target="../tags/tag94.xml"/><Relationship Id="rId98" Type="http://schemas.openxmlformats.org/officeDocument/2006/relationships/tags" Target="../tags/tag99.xml"/><Relationship Id="rId121" Type="http://schemas.openxmlformats.org/officeDocument/2006/relationships/tags" Target="../tags/tag122.xml"/><Relationship Id="rId142" Type="http://schemas.openxmlformats.org/officeDocument/2006/relationships/tags" Target="../tags/tag143.xml"/><Relationship Id="rId163" Type="http://schemas.openxmlformats.org/officeDocument/2006/relationships/tags" Target="../tags/tag164.xml"/><Relationship Id="rId184" Type="http://schemas.openxmlformats.org/officeDocument/2006/relationships/tags" Target="../tags/tag185.xml"/><Relationship Id="rId189" Type="http://schemas.openxmlformats.org/officeDocument/2006/relationships/tags" Target="../tags/tag190.xml"/><Relationship Id="rId219" Type="http://schemas.openxmlformats.org/officeDocument/2006/relationships/tags" Target="../tags/tag220.xml"/><Relationship Id="rId3" Type="http://schemas.openxmlformats.org/officeDocument/2006/relationships/tags" Target="../tags/tag4.xml"/><Relationship Id="rId214" Type="http://schemas.openxmlformats.org/officeDocument/2006/relationships/tags" Target="../tags/tag215.xml"/><Relationship Id="rId25" Type="http://schemas.openxmlformats.org/officeDocument/2006/relationships/tags" Target="../tags/tag26.xml"/><Relationship Id="rId46" Type="http://schemas.openxmlformats.org/officeDocument/2006/relationships/tags" Target="../tags/tag47.xml"/><Relationship Id="rId67" Type="http://schemas.openxmlformats.org/officeDocument/2006/relationships/tags" Target="../tags/tag68.xml"/><Relationship Id="rId116" Type="http://schemas.openxmlformats.org/officeDocument/2006/relationships/tags" Target="../tags/tag117.xml"/><Relationship Id="rId137" Type="http://schemas.openxmlformats.org/officeDocument/2006/relationships/tags" Target="../tags/tag138.xml"/><Relationship Id="rId158" Type="http://schemas.openxmlformats.org/officeDocument/2006/relationships/tags" Target="../tags/tag159.xml"/><Relationship Id="rId20" Type="http://schemas.openxmlformats.org/officeDocument/2006/relationships/tags" Target="../tags/tag21.xml"/><Relationship Id="rId41" Type="http://schemas.openxmlformats.org/officeDocument/2006/relationships/tags" Target="../tags/tag42.xml"/><Relationship Id="rId62" Type="http://schemas.openxmlformats.org/officeDocument/2006/relationships/tags" Target="../tags/tag63.xml"/><Relationship Id="rId83" Type="http://schemas.openxmlformats.org/officeDocument/2006/relationships/tags" Target="../tags/tag84.xml"/><Relationship Id="rId88" Type="http://schemas.openxmlformats.org/officeDocument/2006/relationships/tags" Target="../tags/tag89.xml"/><Relationship Id="rId111" Type="http://schemas.openxmlformats.org/officeDocument/2006/relationships/tags" Target="../tags/tag112.xml"/><Relationship Id="rId132" Type="http://schemas.openxmlformats.org/officeDocument/2006/relationships/tags" Target="../tags/tag133.xml"/><Relationship Id="rId153" Type="http://schemas.openxmlformats.org/officeDocument/2006/relationships/tags" Target="../tags/tag154.xml"/><Relationship Id="rId174" Type="http://schemas.openxmlformats.org/officeDocument/2006/relationships/tags" Target="../tags/tag175.xml"/><Relationship Id="rId179" Type="http://schemas.openxmlformats.org/officeDocument/2006/relationships/tags" Target="../tags/tag180.xml"/><Relationship Id="rId195" Type="http://schemas.openxmlformats.org/officeDocument/2006/relationships/tags" Target="../tags/tag196.xml"/><Relationship Id="rId209" Type="http://schemas.openxmlformats.org/officeDocument/2006/relationships/tags" Target="../tags/tag210.xml"/><Relationship Id="rId190" Type="http://schemas.openxmlformats.org/officeDocument/2006/relationships/tags" Target="../tags/tag191.xml"/><Relationship Id="rId204" Type="http://schemas.openxmlformats.org/officeDocument/2006/relationships/tags" Target="../tags/tag205.xml"/><Relationship Id="rId220" Type="http://schemas.openxmlformats.org/officeDocument/2006/relationships/tags" Target="../tags/tag221.xml"/><Relationship Id="rId15" Type="http://schemas.openxmlformats.org/officeDocument/2006/relationships/tags" Target="../tags/tag16.xml"/><Relationship Id="rId36" Type="http://schemas.openxmlformats.org/officeDocument/2006/relationships/tags" Target="../tags/tag37.xml"/><Relationship Id="rId57" Type="http://schemas.openxmlformats.org/officeDocument/2006/relationships/tags" Target="../tags/tag58.xml"/><Relationship Id="rId106" Type="http://schemas.openxmlformats.org/officeDocument/2006/relationships/tags" Target="../tags/tag107.xml"/><Relationship Id="rId127" Type="http://schemas.openxmlformats.org/officeDocument/2006/relationships/tags" Target="../tags/tag128.xml"/><Relationship Id="rId10" Type="http://schemas.openxmlformats.org/officeDocument/2006/relationships/tags" Target="../tags/tag11.xml"/><Relationship Id="rId31" Type="http://schemas.openxmlformats.org/officeDocument/2006/relationships/tags" Target="../tags/tag32.xml"/><Relationship Id="rId52" Type="http://schemas.openxmlformats.org/officeDocument/2006/relationships/tags" Target="../tags/tag53.xml"/><Relationship Id="rId73" Type="http://schemas.openxmlformats.org/officeDocument/2006/relationships/tags" Target="../tags/tag74.xml"/><Relationship Id="rId78" Type="http://schemas.openxmlformats.org/officeDocument/2006/relationships/tags" Target="../tags/tag79.xml"/><Relationship Id="rId94" Type="http://schemas.openxmlformats.org/officeDocument/2006/relationships/tags" Target="../tags/tag95.xml"/><Relationship Id="rId99" Type="http://schemas.openxmlformats.org/officeDocument/2006/relationships/tags" Target="../tags/tag100.xml"/><Relationship Id="rId101" Type="http://schemas.openxmlformats.org/officeDocument/2006/relationships/tags" Target="../tags/tag102.xml"/><Relationship Id="rId122" Type="http://schemas.openxmlformats.org/officeDocument/2006/relationships/tags" Target="../tags/tag123.xml"/><Relationship Id="rId143" Type="http://schemas.openxmlformats.org/officeDocument/2006/relationships/tags" Target="../tags/tag144.xml"/><Relationship Id="rId148" Type="http://schemas.openxmlformats.org/officeDocument/2006/relationships/tags" Target="../tags/tag149.xml"/><Relationship Id="rId164" Type="http://schemas.openxmlformats.org/officeDocument/2006/relationships/tags" Target="../tags/tag165.xml"/><Relationship Id="rId169" Type="http://schemas.openxmlformats.org/officeDocument/2006/relationships/tags" Target="../tags/tag170.xml"/><Relationship Id="rId185" Type="http://schemas.openxmlformats.org/officeDocument/2006/relationships/tags" Target="../tags/tag186.xml"/><Relationship Id="rId4" Type="http://schemas.openxmlformats.org/officeDocument/2006/relationships/tags" Target="../tags/tag5.xml"/><Relationship Id="rId9" Type="http://schemas.openxmlformats.org/officeDocument/2006/relationships/tags" Target="../tags/tag10.xml"/><Relationship Id="rId180" Type="http://schemas.openxmlformats.org/officeDocument/2006/relationships/tags" Target="../tags/tag181.xml"/><Relationship Id="rId210" Type="http://schemas.openxmlformats.org/officeDocument/2006/relationships/tags" Target="../tags/tag211.xml"/><Relationship Id="rId215" Type="http://schemas.openxmlformats.org/officeDocument/2006/relationships/tags" Target="../tags/tag216.xml"/><Relationship Id="rId26" Type="http://schemas.openxmlformats.org/officeDocument/2006/relationships/tags" Target="../tags/tag27.xml"/><Relationship Id="rId47" Type="http://schemas.openxmlformats.org/officeDocument/2006/relationships/tags" Target="../tags/tag48.xml"/><Relationship Id="rId68" Type="http://schemas.openxmlformats.org/officeDocument/2006/relationships/tags" Target="../tags/tag69.xml"/><Relationship Id="rId89" Type="http://schemas.openxmlformats.org/officeDocument/2006/relationships/tags" Target="../tags/tag90.xml"/><Relationship Id="rId112" Type="http://schemas.openxmlformats.org/officeDocument/2006/relationships/tags" Target="../tags/tag113.xml"/><Relationship Id="rId133" Type="http://schemas.openxmlformats.org/officeDocument/2006/relationships/tags" Target="../tags/tag134.xml"/><Relationship Id="rId154" Type="http://schemas.openxmlformats.org/officeDocument/2006/relationships/tags" Target="../tags/tag155.xml"/><Relationship Id="rId175" Type="http://schemas.openxmlformats.org/officeDocument/2006/relationships/tags" Target="../tags/tag176.xml"/><Relationship Id="rId196" Type="http://schemas.openxmlformats.org/officeDocument/2006/relationships/tags" Target="../tags/tag197.xml"/><Relationship Id="rId200" Type="http://schemas.openxmlformats.org/officeDocument/2006/relationships/tags" Target="../tags/tag201.xml"/><Relationship Id="rId16" Type="http://schemas.openxmlformats.org/officeDocument/2006/relationships/tags" Target="../tags/tag17.xml"/><Relationship Id="rId221" Type="http://schemas.openxmlformats.org/officeDocument/2006/relationships/tags" Target="../tags/tag222.xml"/><Relationship Id="rId37" Type="http://schemas.openxmlformats.org/officeDocument/2006/relationships/tags" Target="../tags/tag38.xml"/><Relationship Id="rId58" Type="http://schemas.openxmlformats.org/officeDocument/2006/relationships/tags" Target="../tags/tag59.xml"/><Relationship Id="rId79" Type="http://schemas.openxmlformats.org/officeDocument/2006/relationships/tags" Target="../tags/tag80.xml"/><Relationship Id="rId102" Type="http://schemas.openxmlformats.org/officeDocument/2006/relationships/tags" Target="../tags/tag103.xml"/><Relationship Id="rId123" Type="http://schemas.openxmlformats.org/officeDocument/2006/relationships/tags" Target="../tags/tag124.xml"/><Relationship Id="rId144" Type="http://schemas.openxmlformats.org/officeDocument/2006/relationships/tags" Target="../tags/tag145.xml"/><Relationship Id="rId90" Type="http://schemas.openxmlformats.org/officeDocument/2006/relationships/tags" Target="../tags/tag91.xml"/><Relationship Id="rId165" Type="http://schemas.openxmlformats.org/officeDocument/2006/relationships/tags" Target="../tags/tag166.xml"/><Relationship Id="rId186" Type="http://schemas.openxmlformats.org/officeDocument/2006/relationships/tags" Target="../tags/tag187.xml"/><Relationship Id="rId211" Type="http://schemas.openxmlformats.org/officeDocument/2006/relationships/tags" Target="../tags/tag212.xml"/><Relationship Id="rId27" Type="http://schemas.openxmlformats.org/officeDocument/2006/relationships/tags" Target="../tags/tag28.xml"/><Relationship Id="rId48" Type="http://schemas.openxmlformats.org/officeDocument/2006/relationships/tags" Target="../tags/tag49.xml"/><Relationship Id="rId69" Type="http://schemas.openxmlformats.org/officeDocument/2006/relationships/tags" Target="../tags/tag70.xml"/><Relationship Id="rId113" Type="http://schemas.openxmlformats.org/officeDocument/2006/relationships/tags" Target="../tags/tag114.xml"/><Relationship Id="rId134" Type="http://schemas.openxmlformats.org/officeDocument/2006/relationships/tags" Target="../tags/tag135.xml"/><Relationship Id="rId80" Type="http://schemas.openxmlformats.org/officeDocument/2006/relationships/tags" Target="../tags/tag81.xml"/><Relationship Id="rId155" Type="http://schemas.openxmlformats.org/officeDocument/2006/relationships/tags" Target="../tags/tag156.xml"/><Relationship Id="rId176" Type="http://schemas.openxmlformats.org/officeDocument/2006/relationships/tags" Target="../tags/tag177.xml"/><Relationship Id="rId197" Type="http://schemas.openxmlformats.org/officeDocument/2006/relationships/tags" Target="../tags/tag198.xml"/><Relationship Id="rId201" Type="http://schemas.openxmlformats.org/officeDocument/2006/relationships/tags" Target="../tags/tag202.xml"/><Relationship Id="rId222" Type="http://schemas.openxmlformats.org/officeDocument/2006/relationships/slideLayout" Target="../slideLayouts/slideLayout10.xml"/><Relationship Id="rId17" Type="http://schemas.openxmlformats.org/officeDocument/2006/relationships/tags" Target="../tags/tag18.xml"/><Relationship Id="rId38" Type="http://schemas.openxmlformats.org/officeDocument/2006/relationships/tags" Target="../tags/tag39.xml"/><Relationship Id="rId59" Type="http://schemas.openxmlformats.org/officeDocument/2006/relationships/tags" Target="../tags/tag60.xml"/><Relationship Id="rId103" Type="http://schemas.openxmlformats.org/officeDocument/2006/relationships/tags" Target="../tags/tag104.xml"/><Relationship Id="rId124" Type="http://schemas.openxmlformats.org/officeDocument/2006/relationships/tags" Target="../tags/tag125.xml"/><Relationship Id="rId70" Type="http://schemas.openxmlformats.org/officeDocument/2006/relationships/tags" Target="../tags/tag71.xml"/><Relationship Id="rId91" Type="http://schemas.openxmlformats.org/officeDocument/2006/relationships/tags" Target="../tags/tag92.xml"/><Relationship Id="rId145" Type="http://schemas.openxmlformats.org/officeDocument/2006/relationships/tags" Target="../tags/tag146.xml"/><Relationship Id="rId166" Type="http://schemas.openxmlformats.org/officeDocument/2006/relationships/tags" Target="../tags/tag167.xml"/><Relationship Id="rId187" Type="http://schemas.openxmlformats.org/officeDocument/2006/relationships/tags" Target="../tags/tag188.xml"/><Relationship Id="rId1" Type="http://schemas.openxmlformats.org/officeDocument/2006/relationships/tags" Target="../tags/tag2.xml"/><Relationship Id="rId212" Type="http://schemas.openxmlformats.org/officeDocument/2006/relationships/tags" Target="../tags/tag213.xml"/><Relationship Id="rId28" Type="http://schemas.openxmlformats.org/officeDocument/2006/relationships/tags" Target="../tags/tag29.xml"/><Relationship Id="rId49" Type="http://schemas.openxmlformats.org/officeDocument/2006/relationships/tags" Target="../tags/tag50.xml"/><Relationship Id="rId114" Type="http://schemas.openxmlformats.org/officeDocument/2006/relationships/tags" Target="../tags/tag115.xml"/><Relationship Id="rId60" Type="http://schemas.openxmlformats.org/officeDocument/2006/relationships/tags" Target="../tags/tag61.xml"/><Relationship Id="rId81" Type="http://schemas.openxmlformats.org/officeDocument/2006/relationships/tags" Target="../tags/tag82.xml"/><Relationship Id="rId135" Type="http://schemas.openxmlformats.org/officeDocument/2006/relationships/tags" Target="../tags/tag136.xml"/><Relationship Id="rId156" Type="http://schemas.openxmlformats.org/officeDocument/2006/relationships/tags" Target="../tags/tag157.xml"/><Relationship Id="rId177" Type="http://schemas.openxmlformats.org/officeDocument/2006/relationships/tags" Target="../tags/tag178.xml"/><Relationship Id="rId198" Type="http://schemas.openxmlformats.org/officeDocument/2006/relationships/tags" Target="../tags/tag199.xml"/><Relationship Id="rId202" Type="http://schemas.openxmlformats.org/officeDocument/2006/relationships/tags" Target="../tags/tag203.xml"/><Relationship Id="rId18" Type="http://schemas.openxmlformats.org/officeDocument/2006/relationships/tags" Target="../tags/tag19.xml"/><Relationship Id="rId39" Type="http://schemas.openxmlformats.org/officeDocument/2006/relationships/tags" Target="../tags/tag40.xml"/><Relationship Id="rId50" Type="http://schemas.openxmlformats.org/officeDocument/2006/relationships/tags" Target="../tags/tag51.xml"/><Relationship Id="rId104" Type="http://schemas.openxmlformats.org/officeDocument/2006/relationships/tags" Target="../tags/tag105.xml"/><Relationship Id="rId125" Type="http://schemas.openxmlformats.org/officeDocument/2006/relationships/tags" Target="../tags/tag126.xml"/><Relationship Id="rId146" Type="http://schemas.openxmlformats.org/officeDocument/2006/relationships/tags" Target="../tags/tag147.xml"/><Relationship Id="rId167" Type="http://schemas.openxmlformats.org/officeDocument/2006/relationships/tags" Target="../tags/tag168.xml"/><Relationship Id="rId188" Type="http://schemas.openxmlformats.org/officeDocument/2006/relationships/tags" Target="../tags/tag189.xml"/><Relationship Id="rId71" Type="http://schemas.openxmlformats.org/officeDocument/2006/relationships/tags" Target="../tags/tag72.xml"/><Relationship Id="rId92" Type="http://schemas.openxmlformats.org/officeDocument/2006/relationships/tags" Target="../tags/tag93.xml"/><Relationship Id="rId213" Type="http://schemas.openxmlformats.org/officeDocument/2006/relationships/tags" Target="../tags/tag214.xml"/><Relationship Id="rId2" Type="http://schemas.openxmlformats.org/officeDocument/2006/relationships/tags" Target="../tags/tag3.xml"/><Relationship Id="rId29" Type="http://schemas.openxmlformats.org/officeDocument/2006/relationships/tags" Target="../tags/tag30.xml"/><Relationship Id="rId40" Type="http://schemas.openxmlformats.org/officeDocument/2006/relationships/tags" Target="../tags/tag41.xml"/><Relationship Id="rId115" Type="http://schemas.openxmlformats.org/officeDocument/2006/relationships/tags" Target="../tags/tag116.xml"/><Relationship Id="rId136" Type="http://schemas.openxmlformats.org/officeDocument/2006/relationships/tags" Target="../tags/tag137.xml"/><Relationship Id="rId157" Type="http://schemas.openxmlformats.org/officeDocument/2006/relationships/tags" Target="../tags/tag158.xml"/><Relationship Id="rId178" Type="http://schemas.openxmlformats.org/officeDocument/2006/relationships/tags" Target="../tags/tag179.xml"/><Relationship Id="rId61" Type="http://schemas.openxmlformats.org/officeDocument/2006/relationships/tags" Target="../tags/tag62.xml"/><Relationship Id="rId82" Type="http://schemas.openxmlformats.org/officeDocument/2006/relationships/tags" Target="../tags/tag83.xml"/><Relationship Id="rId199" Type="http://schemas.openxmlformats.org/officeDocument/2006/relationships/tags" Target="../tags/tag200.xml"/><Relationship Id="rId203" Type="http://schemas.openxmlformats.org/officeDocument/2006/relationships/tags" Target="../tags/tag204.xml"/><Relationship Id="rId19" Type="http://schemas.openxmlformats.org/officeDocument/2006/relationships/tags" Target="../tags/tag20.xml"/><Relationship Id="rId30" Type="http://schemas.openxmlformats.org/officeDocument/2006/relationships/tags" Target="../tags/tag31.xml"/><Relationship Id="rId105" Type="http://schemas.openxmlformats.org/officeDocument/2006/relationships/tags" Target="../tags/tag106.xml"/><Relationship Id="rId126" Type="http://schemas.openxmlformats.org/officeDocument/2006/relationships/tags" Target="../tags/tag127.xml"/><Relationship Id="rId147" Type="http://schemas.openxmlformats.org/officeDocument/2006/relationships/tags" Target="../tags/tag148.xml"/><Relationship Id="rId168" Type="http://schemas.openxmlformats.org/officeDocument/2006/relationships/tags" Target="../tags/tag16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62AE9A7-FBD8-C9FF-7958-4AF112522506}"/>
              </a:ext>
            </a:extLst>
          </p:cNvPr>
          <p:cNvSpPr>
            <a:spLocks noGrp="1"/>
          </p:cNvSpPr>
          <p:nvPr>
            <p:ph type="sldNum" idx="4294967295"/>
          </p:nvPr>
        </p:nvSpPr>
        <p:spPr>
          <a:xfrm>
            <a:off x="11460163" y="6218238"/>
            <a:ext cx="731837" cy="523875"/>
          </a:xfrm>
          <a:prstGeom prst="rect">
            <a:avLst/>
          </a:prstGeom>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a:t>
            </a:fld>
            <a:endParaRPr lang="en-US"/>
          </a:p>
        </p:txBody>
      </p:sp>
      <p:pic>
        <p:nvPicPr>
          <p:cNvPr id="5" name="Google Shape;87;p1">
            <a:extLst>
              <a:ext uri="{FF2B5EF4-FFF2-40B4-BE49-F238E27FC236}">
                <a16:creationId xmlns:a16="http://schemas.microsoft.com/office/drawing/2014/main" id="{AD01CF2C-8332-E700-171E-F6425D2B2D23}"/>
              </a:ext>
            </a:extLst>
          </p:cNvPr>
          <p:cNvPicPr preferRelativeResize="0"/>
          <p:nvPr/>
        </p:nvPicPr>
        <p:blipFill rotWithShape="1">
          <a:blip r:embed="rId2">
            <a:alphaModFix amt="20000"/>
          </a:blip>
          <a:srcRect l="1514" r="2310" b="19493"/>
          <a:stretch/>
        </p:blipFill>
        <p:spPr>
          <a:xfrm>
            <a:off x="-1235" y="17241"/>
            <a:ext cx="12193235" cy="6734914"/>
          </a:xfrm>
          <a:prstGeom prst="rect">
            <a:avLst/>
          </a:prstGeom>
          <a:noFill/>
          <a:ln>
            <a:noFill/>
          </a:ln>
        </p:spPr>
      </p:pic>
      <p:sp>
        <p:nvSpPr>
          <p:cNvPr id="6" name="Google Shape;88;p1">
            <a:extLst>
              <a:ext uri="{FF2B5EF4-FFF2-40B4-BE49-F238E27FC236}">
                <a16:creationId xmlns:a16="http://schemas.microsoft.com/office/drawing/2014/main" id="{74F321D0-F3BA-5572-DBB4-C5E77739C8E5}"/>
              </a:ext>
            </a:extLst>
          </p:cNvPr>
          <p:cNvSpPr txBox="1"/>
          <p:nvPr/>
        </p:nvSpPr>
        <p:spPr>
          <a:xfrm>
            <a:off x="2904067" y="3157752"/>
            <a:ext cx="6383867"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i="0" u="none" strike="noStrike" cap="none" dirty="0">
                <a:solidFill>
                  <a:srgbClr val="007069"/>
                </a:solidFill>
                <a:latin typeface="Open Sans"/>
                <a:ea typeface="Open Sans"/>
                <a:cs typeface="Open Sans"/>
                <a:sym typeface="Open Sans"/>
              </a:rPr>
              <a:t>GITAM (Deemed-to-be) University</a:t>
            </a:r>
            <a:endParaRPr lang="en-US" sz="2800" dirty="0"/>
          </a:p>
        </p:txBody>
      </p:sp>
      <p:sp>
        <p:nvSpPr>
          <p:cNvPr id="11" name="Google Shape;93;p1">
            <a:extLst>
              <a:ext uri="{FF2B5EF4-FFF2-40B4-BE49-F238E27FC236}">
                <a16:creationId xmlns:a16="http://schemas.microsoft.com/office/drawing/2014/main" id="{5F318AA7-C96A-3AAD-7C94-E53133C5AD6C}"/>
              </a:ext>
            </a:extLst>
          </p:cNvPr>
          <p:cNvSpPr/>
          <p:nvPr/>
        </p:nvSpPr>
        <p:spPr>
          <a:xfrm>
            <a:off x="3060700" y="6148918"/>
            <a:ext cx="60960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7F7F7F"/>
                </a:solidFill>
                <a:latin typeface="Montserrat Medium"/>
                <a:ea typeface="Montserrat Medium"/>
                <a:cs typeface="Montserrat Medium"/>
                <a:sym typeface="Montserrat Medium"/>
              </a:rPr>
              <a:t>www.gitam.edu</a:t>
            </a:r>
            <a:endParaRPr sz="1200" b="0" i="0" u="none" strike="noStrike" cap="none" dirty="0">
              <a:solidFill>
                <a:srgbClr val="7F7F7F"/>
              </a:solidFill>
              <a:latin typeface="Montserrat Medium"/>
              <a:ea typeface="Montserrat Medium"/>
              <a:cs typeface="Montserrat Medium"/>
              <a:sym typeface="Montserrat Medium"/>
            </a:endParaRPr>
          </a:p>
        </p:txBody>
      </p:sp>
      <p:grpSp>
        <p:nvGrpSpPr>
          <p:cNvPr id="12" name="Google Shape;94;p1">
            <a:extLst>
              <a:ext uri="{FF2B5EF4-FFF2-40B4-BE49-F238E27FC236}">
                <a16:creationId xmlns:a16="http://schemas.microsoft.com/office/drawing/2014/main" id="{27E17DC4-EBA4-36D1-CC55-FFAF1FD93FF1}"/>
              </a:ext>
            </a:extLst>
          </p:cNvPr>
          <p:cNvGrpSpPr/>
          <p:nvPr/>
        </p:nvGrpSpPr>
        <p:grpSpPr>
          <a:xfrm rot="2700000">
            <a:off x="5984712" y="5183993"/>
            <a:ext cx="231043" cy="225933"/>
            <a:chOff x="11087593" y="13905"/>
            <a:chExt cx="1085533" cy="1061509"/>
          </a:xfrm>
        </p:grpSpPr>
        <p:sp>
          <p:nvSpPr>
            <p:cNvPr id="13" name="Google Shape;95;p1">
              <a:extLst>
                <a:ext uri="{FF2B5EF4-FFF2-40B4-BE49-F238E27FC236}">
                  <a16:creationId xmlns:a16="http://schemas.microsoft.com/office/drawing/2014/main" id="{AE7092A2-B102-1273-6C25-E1736799EF72}"/>
                </a:ext>
              </a:extLst>
            </p:cNvPr>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4" name="Google Shape;96;p1">
              <a:extLst>
                <a:ext uri="{FF2B5EF4-FFF2-40B4-BE49-F238E27FC236}">
                  <a16:creationId xmlns:a16="http://schemas.microsoft.com/office/drawing/2014/main" id="{CD50D2DC-2455-5951-3C5D-BB02F217709E}"/>
                </a:ext>
              </a:extLst>
            </p:cNvPr>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sp>
        <p:nvSpPr>
          <p:cNvPr id="16" name="Google Shape;104;p1">
            <a:extLst>
              <a:ext uri="{FF2B5EF4-FFF2-40B4-BE49-F238E27FC236}">
                <a16:creationId xmlns:a16="http://schemas.microsoft.com/office/drawing/2014/main" id="{C323D64D-BE3D-E115-33E9-192C329B4C2B}"/>
              </a:ext>
            </a:extLst>
          </p:cNvPr>
          <p:cNvSpPr/>
          <p:nvPr/>
        </p:nvSpPr>
        <p:spPr>
          <a:xfrm>
            <a:off x="2904067" y="3856219"/>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Montserrat Medium"/>
                <a:ea typeface="Montserrat Medium"/>
                <a:cs typeface="Montserrat Medium"/>
                <a:sym typeface="Montserrat Medium"/>
              </a:rPr>
              <a:t>Department of Electrical Electronics and Communication Engineering</a:t>
            </a:r>
            <a:endParaRPr sz="1800" b="1" i="0" u="none" strike="noStrike" cap="none" dirty="0">
              <a:solidFill>
                <a:schemeClr val="dk1"/>
              </a:solidFill>
              <a:latin typeface="Arial"/>
              <a:ea typeface="Arial"/>
              <a:cs typeface="Arial"/>
              <a:sym typeface="Arial"/>
            </a:endParaRPr>
          </a:p>
        </p:txBody>
      </p:sp>
      <p:sp>
        <p:nvSpPr>
          <p:cNvPr id="17" name="Google Shape;105;p1">
            <a:extLst>
              <a:ext uri="{FF2B5EF4-FFF2-40B4-BE49-F238E27FC236}">
                <a16:creationId xmlns:a16="http://schemas.microsoft.com/office/drawing/2014/main" id="{C9CF77E4-28A7-270F-8F1A-AFD4E8DCECCF}"/>
              </a:ext>
            </a:extLst>
          </p:cNvPr>
          <p:cNvSpPr/>
          <p:nvPr/>
        </p:nvSpPr>
        <p:spPr>
          <a:xfrm>
            <a:off x="9156700" y="5791918"/>
            <a:ext cx="2926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Arial"/>
              <a:ea typeface="Arial"/>
              <a:cs typeface="Arial"/>
              <a:sym typeface="Arial"/>
            </a:endParaRPr>
          </a:p>
        </p:txBody>
      </p:sp>
      <p:sp>
        <p:nvSpPr>
          <p:cNvPr id="19" name="Google Shape;111;p1">
            <a:extLst>
              <a:ext uri="{FF2B5EF4-FFF2-40B4-BE49-F238E27FC236}">
                <a16:creationId xmlns:a16="http://schemas.microsoft.com/office/drawing/2014/main" id="{037B6323-B919-404C-9A53-E2D1EEBBC29E}"/>
              </a:ext>
            </a:extLst>
          </p:cNvPr>
          <p:cNvSpPr/>
          <p:nvPr/>
        </p:nvSpPr>
        <p:spPr>
          <a:xfrm>
            <a:off x="133754" y="4504626"/>
            <a:ext cx="3641833" cy="1600398"/>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Team: </a:t>
            </a:r>
          </a:p>
          <a:p>
            <a:pPr marL="0" marR="0" lvl="0" indent="0" rtl="0">
              <a:lnSpc>
                <a:spcPct val="100000"/>
              </a:lnSpc>
              <a:spcBef>
                <a:spcPts val="0"/>
              </a:spcBef>
              <a:spcAft>
                <a:spcPts val="0"/>
              </a:spcAft>
              <a:buClr>
                <a:srgbClr val="000000"/>
              </a:buClr>
              <a:buSzPts val="1400"/>
              <a:buFont typeface="Arial"/>
              <a:buNone/>
            </a:pPr>
            <a:endParaRPr lang="en-US" sz="1400" b="1" i="0" u="none" strike="noStrike" cap="none" dirty="0">
              <a:solidFill>
                <a:schemeClr val="dk1"/>
              </a:solidFill>
              <a:latin typeface="Montserrat Medium"/>
              <a:ea typeface="Montserrat Medium"/>
              <a:cs typeface="Montserrat Medium"/>
              <a:sym typeface="Montserrat Medium"/>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b="1" dirty="0">
                <a:solidFill>
                  <a:schemeClr val="dk1"/>
                </a:solidFill>
                <a:latin typeface="Montserrat Medium"/>
                <a:sym typeface="Montserrat Medium"/>
              </a:rPr>
              <a:t>B.SAI KALYAN(BU22EECE0200026)</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endParaRPr lang="en-US" b="1" dirty="0">
              <a:solidFill>
                <a:schemeClr val="dk1"/>
              </a:solidFill>
              <a:latin typeface="Montserrat Medium"/>
              <a:sym typeface="Montserrat Medium"/>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b="1" dirty="0">
                <a:solidFill>
                  <a:schemeClr val="dk1"/>
                </a:solidFill>
                <a:latin typeface="Montserrat Medium"/>
                <a:sym typeface="Montserrat Medium"/>
              </a:rPr>
              <a:t>K.KEERTHI(BU22EECE0200010)</a:t>
            </a:r>
            <a:endParaRPr lang="en-US" sz="1400" b="1" i="0" u="none" strike="noStrike" cap="none" dirty="0">
              <a:solidFill>
                <a:schemeClr val="dk1"/>
              </a:solidFill>
              <a:latin typeface="Arial"/>
              <a:ea typeface="Arial"/>
              <a:cs typeface="Arial"/>
              <a:sym typeface="Arial"/>
            </a:endParaRPr>
          </a:p>
          <a:p>
            <a:pPr algn="ctr">
              <a:buSzPts val="1400"/>
            </a:pPr>
            <a:endParaRPr lang="en-US" b="1" dirty="0">
              <a:solidFill>
                <a:schemeClr val="dk1"/>
              </a:solidFill>
              <a:latin typeface="Montserrat Medium"/>
              <a:sym typeface="Montserrat Medium"/>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endParaRPr sz="1400" b="1" i="0" u="none" strike="noStrike" cap="none" dirty="0">
              <a:solidFill>
                <a:schemeClr val="dk1"/>
              </a:solidFill>
              <a:latin typeface="Arial"/>
              <a:ea typeface="Arial"/>
              <a:cs typeface="Arial"/>
              <a:sym typeface="Arial"/>
            </a:endParaRPr>
          </a:p>
        </p:txBody>
      </p:sp>
      <p:sp>
        <p:nvSpPr>
          <p:cNvPr id="20" name="Google Shape;111;p1">
            <a:extLst>
              <a:ext uri="{FF2B5EF4-FFF2-40B4-BE49-F238E27FC236}">
                <a16:creationId xmlns:a16="http://schemas.microsoft.com/office/drawing/2014/main" id="{663FF154-6303-06EF-099B-905F19C206B2}"/>
              </a:ext>
            </a:extLst>
          </p:cNvPr>
          <p:cNvSpPr/>
          <p:nvPr/>
        </p:nvSpPr>
        <p:spPr>
          <a:xfrm>
            <a:off x="6598520" y="4878445"/>
            <a:ext cx="2926946" cy="954067"/>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Mentor:</a:t>
            </a:r>
          </a:p>
          <a:p>
            <a:pPr marL="0" marR="0" lvl="0" indent="0" rtl="0">
              <a:lnSpc>
                <a:spcPct val="100000"/>
              </a:lnSpc>
              <a:spcBef>
                <a:spcPts val="0"/>
              </a:spcBef>
              <a:spcAft>
                <a:spcPts val="0"/>
              </a:spcAft>
              <a:buClr>
                <a:srgbClr val="000000"/>
              </a:buClr>
              <a:buSzPts val="1400"/>
              <a:buFont typeface="Arial"/>
              <a:buNone/>
            </a:pPr>
            <a:r>
              <a:rPr lang="en-US" b="1" dirty="0" err="1">
                <a:solidFill>
                  <a:schemeClr val="dk1"/>
                </a:solidFill>
                <a:latin typeface="Montserrat Medium"/>
                <a:ea typeface="Montserrat Medium"/>
                <a:cs typeface="Montserrat Medium"/>
                <a:sym typeface="Montserrat Medium"/>
              </a:rPr>
              <a:t>Mr</a:t>
            </a:r>
            <a:r>
              <a:rPr lang="en-US" b="1" dirty="0">
                <a:solidFill>
                  <a:schemeClr val="dk1"/>
                </a:solidFill>
                <a:latin typeface="Montserrat Medium"/>
                <a:ea typeface="Montserrat Medium"/>
                <a:cs typeface="Montserrat Medium"/>
                <a:sym typeface="Montserrat Medium"/>
              </a:rPr>
              <a:t> </a:t>
            </a:r>
            <a:r>
              <a:rPr lang="en-US" b="1" dirty="0" err="1">
                <a:solidFill>
                  <a:schemeClr val="dk1"/>
                </a:solidFill>
                <a:latin typeface="Montserrat Medium"/>
                <a:ea typeface="Montserrat Medium"/>
                <a:cs typeface="Montserrat Medium"/>
                <a:sym typeface="Montserrat Medium"/>
              </a:rPr>
              <a:t>K.Lokeshwara</a:t>
            </a:r>
            <a:r>
              <a:rPr lang="en-US" b="1" dirty="0">
                <a:solidFill>
                  <a:schemeClr val="dk1"/>
                </a:solidFill>
                <a:latin typeface="Montserrat Medium"/>
                <a:ea typeface="Montserrat Medium"/>
                <a:cs typeface="Montserrat Medium"/>
                <a:sym typeface="Montserrat Medium"/>
              </a:rPr>
              <a:t> </a:t>
            </a:r>
            <a:r>
              <a:rPr lang="en-US" b="1" dirty="0" err="1">
                <a:solidFill>
                  <a:schemeClr val="dk1"/>
                </a:solidFill>
                <a:latin typeface="Montserrat Medium"/>
                <a:ea typeface="Montserrat Medium"/>
                <a:cs typeface="Montserrat Medium"/>
                <a:sym typeface="Montserrat Medium"/>
              </a:rPr>
              <a:t>rao</a:t>
            </a:r>
            <a:r>
              <a:rPr lang="en-US" sz="1400" b="1" i="0" u="none" strike="noStrike" cap="none" dirty="0">
                <a:solidFill>
                  <a:schemeClr val="dk1"/>
                </a:solidFill>
                <a:latin typeface="Montserrat Medium"/>
                <a:ea typeface="Montserrat Medium"/>
                <a:cs typeface="Montserrat Medium"/>
                <a:sym typeface="Montserrat Medium"/>
              </a:rPr>
              <a:t> </a:t>
            </a:r>
            <a:r>
              <a:rPr lang="en-US" sz="1400" b="1" i="0" u="none" strike="noStrike" cap="none" dirty="0">
                <a:solidFill>
                  <a:schemeClr val="dk1"/>
                </a:solidFill>
                <a:latin typeface="Montserrat Medium"/>
                <a:ea typeface="Arial"/>
                <a:cs typeface="Arial"/>
                <a:sym typeface="Montserrat Medium"/>
              </a:rPr>
              <a:t> </a:t>
            </a:r>
          </a:p>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In-charge: </a:t>
            </a:r>
          </a:p>
          <a:p>
            <a:pPr marL="0" marR="0" lvl="0" indent="0" rtl="0">
              <a:lnSpc>
                <a:spcPct val="100000"/>
              </a:lnSpc>
              <a:spcBef>
                <a:spcPts val="0"/>
              </a:spcBef>
              <a:spcAft>
                <a:spcPts val="0"/>
              </a:spcAft>
              <a:buClr>
                <a:srgbClr val="000000"/>
              </a:buClr>
              <a:buSzPts val="1400"/>
              <a:buFont typeface="Arial"/>
              <a:buNone/>
            </a:pPr>
            <a:r>
              <a:rPr lang="en-US" b="1" dirty="0" err="1">
                <a:solidFill>
                  <a:schemeClr val="dk1"/>
                </a:solidFill>
                <a:latin typeface="Montserrat Medium"/>
                <a:sym typeface="Montserrat Medium"/>
              </a:rPr>
              <a:t>Dr.Kshitiji</a:t>
            </a:r>
            <a:r>
              <a:rPr lang="en-US" b="1" dirty="0">
                <a:solidFill>
                  <a:schemeClr val="dk1"/>
                </a:solidFill>
                <a:latin typeface="Montserrat Medium"/>
                <a:sym typeface="Montserrat Medium"/>
              </a:rPr>
              <a:t> Shakya</a:t>
            </a:r>
            <a:endParaRPr lang="en-US" sz="1400" b="1" i="0" u="none" strike="noStrike" cap="none" dirty="0">
              <a:solidFill>
                <a:schemeClr val="dk1"/>
              </a:solidFill>
              <a:latin typeface="Arial"/>
              <a:ea typeface="Arial"/>
              <a:cs typeface="Arial"/>
              <a:sym typeface="Arial"/>
            </a:endParaRPr>
          </a:p>
        </p:txBody>
      </p:sp>
      <p:pic>
        <p:nvPicPr>
          <p:cNvPr id="21" name="Google Shape;67;p1">
            <a:extLst>
              <a:ext uri="{FF2B5EF4-FFF2-40B4-BE49-F238E27FC236}">
                <a16:creationId xmlns:a16="http://schemas.microsoft.com/office/drawing/2014/main" id="{14559E83-6276-698C-A2DC-9D1D6C0E44CD}"/>
              </a:ext>
            </a:extLst>
          </p:cNvPr>
          <p:cNvPicPr preferRelativeResize="0"/>
          <p:nvPr/>
        </p:nvPicPr>
        <p:blipFill rotWithShape="1">
          <a:blip r:embed="rId3">
            <a:alphaModFix/>
          </a:blip>
          <a:srcRect/>
          <a:stretch/>
        </p:blipFill>
        <p:spPr>
          <a:xfrm>
            <a:off x="4601352" y="1778687"/>
            <a:ext cx="2674631" cy="1245671"/>
          </a:xfrm>
          <a:prstGeom prst="rect">
            <a:avLst/>
          </a:prstGeom>
          <a:noFill/>
          <a:ln>
            <a:noFill/>
          </a:ln>
        </p:spPr>
      </p:pic>
      <p:sp>
        <p:nvSpPr>
          <p:cNvPr id="22" name="Google Shape;88;p1">
            <a:extLst>
              <a:ext uri="{FF2B5EF4-FFF2-40B4-BE49-F238E27FC236}">
                <a16:creationId xmlns:a16="http://schemas.microsoft.com/office/drawing/2014/main" id="{8CF9D16E-FF17-2A50-8767-3A06BCEC2AD9}"/>
              </a:ext>
            </a:extLst>
          </p:cNvPr>
          <p:cNvSpPr txBox="1"/>
          <p:nvPr/>
        </p:nvSpPr>
        <p:spPr>
          <a:xfrm>
            <a:off x="1714023" y="264014"/>
            <a:ext cx="8255887" cy="52318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007069"/>
                </a:solidFill>
                <a:latin typeface="Open Sans"/>
                <a:ea typeface="Open Sans"/>
                <a:cs typeface="Open Sans"/>
                <a:sym typeface="Open Sans"/>
              </a:rPr>
              <a:t>Design Of Electric Vehicle-Battery pack</a:t>
            </a:r>
            <a:endParaRPr lang="en-US" sz="2800" dirty="0"/>
          </a:p>
        </p:txBody>
      </p:sp>
      <p:sp>
        <p:nvSpPr>
          <p:cNvPr id="23" name="Google Shape;88;p1">
            <a:extLst>
              <a:ext uri="{FF2B5EF4-FFF2-40B4-BE49-F238E27FC236}">
                <a16:creationId xmlns:a16="http://schemas.microsoft.com/office/drawing/2014/main" id="{D8F66EB9-9CBE-8ACD-E616-93A5AE55CF5C}"/>
              </a:ext>
            </a:extLst>
          </p:cNvPr>
          <p:cNvSpPr txBox="1"/>
          <p:nvPr/>
        </p:nvSpPr>
        <p:spPr>
          <a:xfrm>
            <a:off x="9812887" y="141274"/>
            <a:ext cx="2245360" cy="40006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i="0" u="none" strike="noStrike" cap="none" dirty="0">
                <a:solidFill>
                  <a:srgbClr val="007069"/>
                </a:solidFill>
                <a:latin typeface="Open Sans"/>
                <a:ea typeface="Open Sans"/>
                <a:cs typeface="Open Sans"/>
                <a:sym typeface="Open Sans"/>
              </a:rPr>
              <a:t>Review-2</a:t>
            </a:r>
            <a:endParaRPr lang="en-US" sz="2000" i="1" dirty="0"/>
          </a:p>
        </p:txBody>
      </p:sp>
      <p:sp>
        <p:nvSpPr>
          <p:cNvPr id="25" name="Google Shape;120;p76">
            <a:extLst>
              <a:ext uri="{FF2B5EF4-FFF2-40B4-BE49-F238E27FC236}">
                <a16:creationId xmlns:a16="http://schemas.microsoft.com/office/drawing/2014/main" id="{38A183C7-510B-0906-FECD-64BA2B628A0E}"/>
              </a:ext>
            </a:extLst>
          </p:cNvPr>
          <p:cNvSpPr/>
          <p:nvPr/>
        </p:nvSpPr>
        <p:spPr>
          <a:xfrm>
            <a:off x="133753" y="2965411"/>
            <a:ext cx="2432050" cy="818907"/>
          </a:xfrm>
          <a:prstGeom prst="roundRect">
            <a:avLst>
              <a:gd name="adj" fmla="val 16667"/>
            </a:avLst>
          </a:prstGeom>
          <a:solidFill>
            <a:srgbClr val="FFC000"/>
          </a:solidFill>
          <a:ln w="25400" cap="flat" cmpd="sng">
            <a:solidFill>
              <a:schemeClr val="accent2">
                <a:lumMod val="500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AY 2025-26 </a:t>
            </a:r>
            <a:endParaRPr sz="900" b="1" i="0" u="none" strike="noStrike" cap="none" dirty="0">
              <a:solidFill>
                <a:srgbClr val="000000"/>
              </a:solidFill>
              <a:latin typeface="Arial"/>
              <a:ea typeface="Arial"/>
              <a:cs typeface="Arial"/>
              <a:sym typeface="Arial"/>
            </a:endParaRPr>
          </a:p>
        </p:txBody>
      </p:sp>
      <p:sp>
        <p:nvSpPr>
          <p:cNvPr id="26" name="Google Shape;120;p76">
            <a:extLst>
              <a:ext uri="{FF2B5EF4-FFF2-40B4-BE49-F238E27FC236}">
                <a16:creationId xmlns:a16="http://schemas.microsoft.com/office/drawing/2014/main" id="{B3C9655A-2680-CBD4-341A-460C55A63157}"/>
              </a:ext>
            </a:extLst>
          </p:cNvPr>
          <p:cNvSpPr/>
          <p:nvPr/>
        </p:nvSpPr>
        <p:spPr>
          <a:xfrm>
            <a:off x="9287933" y="2965412"/>
            <a:ext cx="2770314" cy="818907"/>
          </a:xfrm>
          <a:prstGeom prst="roundRect">
            <a:avLst>
              <a:gd name="adj" fmla="val 16667"/>
            </a:avLst>
          </a:prstGeom>
          <a:solidFill>
            <a:schemeClr val="accent1">
              <a:lumMod val="75000"/>
            </a:schemeClr>
          </a:solidFill>
          <a:ln w="25400" cap="flat" cmpd="sng">
            <a:solidFill>
              <a:schemeClr val="accent2">
                <a:lumMod val="50000"/>
              </a:schemeClr>
            </a:solidFill>
            <a:prstDash val="solid"/>
            <a:round/>
            <a:headEnd type="none" w="sm" len="sm"/>
            <a:tailEnd type="none" w="sm" len="sm"/>
          </a:ln>
        </p:spPr>
        <p:txBody>
          <a:bodyPr spcFirstLastPara="1" wrap="square" lIns="91425" tIns="45700" rIns="91425" bIns="45700" anchor="ctr" anchorCtr="0">
            <a:noAutofit/>
          </a:bodyPr>
          <a:lstStyle/>
          <a:p>
            <a:pPr lvl="0" algn="ctr">
              <a:buSzPts val="3600"/>
            </a:pPr>
            <a:r>
              <a:rPr lang="en-US" sz="1800" b="1" i="0" u="none" strike="noStrike" cap="none" dirty="0">
                <a:solidFill>
                  <a:schemeClr val="lt1"/>
                </a:solidFill>
                <a:latin typeface="Verdana"/>
                <a:ea typeface="Verdana"/>
                <a:cs typeface="Verdana"/>
                <a:sym typeface="Verdana"/>
              </a:rPr>
              <a:t>Capstone Project – </a:t>
            </a:r>
            <a:r>
              <a:rPr lang="en-US" sz="1800" b="1" dirty="0">
                <a:solidFill>
                  <a:schemeClr val="lt1"/>
                </a:solidFill>
                <a:latin typeface="Verdana"/>
                <a:ea typeface="Verdana"/>
                <a:cs typeface="Verdana"/>
                <a:sym typeface="Verdana"/>
              </a:rPr>
              <a:t>Introduction (PROJ2999)</a:t>
            </a:r>
            <a:endParaRPr lang="en-US" sz="1800" b="1" i="0" u="none" strike="noStrike" cap="none" dirty="0">
              <a:solidFill>
                <a:schemeClr val="lt1"/>
              </a:solidFill>
              <a:latin typeface="Verdana"/>
              <a:ea typeface="Verdana"/>
              <a:cs typeface="Verdana"/>
              <a:sym typeface="Verdana"/>
            </a:endParaRPr>
          </a:p>
        </p:txBody>
      </p:sp>
    </p:spTree>
    <p:extLst>
      <p:ext uri="{BB962C8B-B14F-4D97-AF65-F5344CB8AC3E}">
        <p14:creationId xmlns:p14="http://schemas.microsoft.com/office/powerpoint/2010/main" val="2901330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31587" y="531912"/>
            <a:ext cx="6631944" cy="584775"/>
          </a:xfrm>
          <a:prstGeom prst="rect">
            <a:avLst/>
          </a:prstGeom>
        </p:spPr>
        <p:txBody>
          <a:bodyPr wrap="none">
            <a:spAutoFit/>
          </a:bodyPr>
          <a:lstStyle/>
          <a:p>
            <a:r>
              <a:rPr lang="en-US" sz="3200" b="1" dirty="0"/>
              <a:t>Battery Chemistry in EV Vehicles</a:t>
            </a:r>
            <a:endParaRPr lang="en-US" sz="3200" dirty="0"/>
          </a:p>
        </p:txBody>
      </p:sp>
      <p:sp>
        <p:nvSpPr>
          <p:cNvPr id="4" name="Rectangle 3"/>
          <p:cNvSpPr/>
          <p:nvPr/>
        </p:nvSpPr>
        <p:spPr>
          <a:xfrm>
            <a:off x="4728452" y="1108687"/>
            <a:ext cx="3029997" cy="400110"/>
          </a:xfrm>
          <a:prstGeom prst="rect">
            <a:avLst/>
          </a:prstGeom>
        </p:spPr>
        <p:txBody>
          <a:bodyPr wrap="none">
            <a:spAutoFit/>
          </a:bodyPr>
          <a:lstStyle/>
          <a:p>
            <a:r>
              <a:rPr lang="en-US" sz="2000" b="1" dirty="0"/>
              <a:t> – Lithium-ion Batteries</a:t>
            </a:r>
          </a:p>
        </p:txBody>
      </p:sp>
      <p:sp>
        <p:nvSpPr>
          <p:cNvPr id="5" name="Rectangle 4"/>
          <p:cNvSpPr/>
          <p:nvPr/>
        </p:nvSpPr>
        <p:spPr>
          <a:xfrm>
            <a:off x="922327" y="1767618"/>
            <a:ext cx="6986208" cy="461665"/>
          </a:xfrm>
          <a:prstGeom prst="rect">
            <a:avLst/>
          </a:prstGeom>
        </p:spPr>
        <p:txBody>
          <a:bodyPr wrap="none">
            <a:spAutoFit/>
          </a:bodyPr>
          <a:lstStyle/>
          <a:p>
            <a:r>
              <a:rPr lang="en-US" sz="2400" b="1" dirty="0"/>
              <a:t>Common Lithium-ion Chemistries Used in EVs</a:t>
            </a:r>
          </a:p>
        </p:txBody>
      </p:sp>
      <p:sp>
        <p:nvSpPr>
          <p:cNvPr id="6" name="Rectangle 5"/>
          <p:cNvSpPr/>
          <p:nvPr/>
        </p:nvSpPr>
        <p:spPr>
          <a:xfrm>
            <a:off x="1263855" y="2390494"/>
            <a:ext cx="6096000" cy="1692771"/>
          </a:xfrm>
          <a:prstGeom prst="rect">
            <a:avLst/>
          </a:prstGeom>
        </p:spPr>
        <p:txBody>
          <a:bodyPr>
            <a:spAutoFit/>
          </a:bodyPr>
          <a:lstStyle/>
          <a:p>
            <a:r>
              <a:rPr lang="en-US" b="1" dirty="0"/>
              <a:t> </a:t>
            </a:r>
            <a:r>
              <a:rPr lang="en-US" sz="1800" b="1" dirty="0"/>
              <a:t>1. </a:t>
            </a:r>
            <a:r>
              <a:rPr lang="en-US" sz="1800" dirty="0"/>
              <a:t>NMC (Nickel Manganese Cobalt Oxide – </a:t>
            </a:r>
            <a:r>
              <a:rPr lang="en-US" sz="1800" dirty="0" err="1"/>
              <a:t>LiNiMnCoO</a:t>
            </a:r>
            <a:r>
              <a:rPr lang="en-US" sz="1800" dirty="0"/>
              <a:t>₂)</a:t>
            </a:r>
          </a:p>
          <a:p>
            <a:r>
              <a:rPr lang="en-US" sz="1800" b="1" dirty="0"/>
              <a:t>     </a:t>
            </a:r>
          </a:p>
          <a:p>
            <a:r>
              <a:rPr lang="en-US" sz="1800" b="1" dirty="0"/>
              <a:t> 2. </a:t>
            </a:r>
            <a:r>
              <a:rPr lang="en-US" sz="1800" dirty="0"/>
              <a:t>LFP (Lithium Iron Phosphate – </a:t>
            </a:r>
            <a:r>
              <a:rPr lang="en-US" sz="1800" dirty="0" err="1"/>
              <a:t>LiFePO</a:t>
            </a:r>
            <a:r>
              <a:rPr lang="en-US" sz="1800" dirty="0"/>
              <a:t>₄)</a:t>
            </a:r>
          </a:p>
          <a:p>
            <a:endParaRPr lang="en-US" sz="1800" b="1" dirty="0"/>
          </a:p>
          <a:p>
            <a:r>
              <a:rPr lang="en-US" sz="1800" b="1" dirty="0"/>
              <a:t> 3. </a:t>
            </a:r>
            <a:r>
              <a:rPr lang="en-US" sz="1800" dirty="0"/>
              <a:t>NCA (Nickel Cobalt Aluminum Oxide – </a:t>
            </a:r>
            <a:r>
              <a:rPr lang="en-US" sz="1800" dirty="0" err="1"/>
              <a:t>LiNiCoAlO</a:t>
            </a:r>
            <a:r>
              <a:rPr lang="en-US" sz="1800" dirty="0"/>
              <a:t>₂)</a:t>
            </a:r>
          </a:p>
          <a:p>
            <a:endParaRPr lang="en-US" dirty="0"/>
          </a:p>
        </p:txBody>
      </p:sp>
      <p:pic>
        <p:nvPicPr>
          <p:cNvPr id="7" name="Picture 6">
            <a:extLst>
              <a:ext uri="{FF2B5EF4-FFF2-40B4-BE49-F238E27FC236}">
                <a16:creationId xmlns:a16="http://schemas.microsoft.com/office/drawing/2014/main" id="{7CF57F5D-058A-1350-5445-4B6554363EB2}"/>
              </a:ext>
            </a:extLst>
          </p:cNvPr>
          <p:cNvPicPr>
            <a:picLocks noChangeAspect="1"/>
          </p:cNvPicPr>
          <p:nvPr/>
        </p:nvPicPr>
        <p:blipFill>
          <a:blip r:embed="rId2"/>
          <a:stretch>
            <a:fillRect/>
          </a:stretch>
        </p:blipFill>
        <p:spPr>
          <a:xfrm>
            <a:off x="3808601" y="4020508"/>
            <a:ext cx="5528345" cy="243980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Battery Pack Components:</a:t>
            </a:r>
          </a:p>
        </p:txBody>
      </p:sp>
      <p:sp>
        <p:nvSpPr>
          <p:cNvPr id="3" name="Text Placeholder 2"/>
          <p:cNvSpPr>
            <a:spLocks noGrp="1"/>
          </p:cNvSpPr>
          <p:nvPr>
            <p:ph type="body" idx="1"/>
          </p:nvPr>
        </p:nvSpPr>
        <p:spPr/>
        <p:txBody>
          <a:bodyPr/>
          <a:lstStyle/>
          <a:p>
            <a:pPr>
              <a:buNone/>
            </a:pPr>
            <a:r>
              <a:rPr lang="en-US" sz="2000" dirty="0"/>
              <a:t>Lithium-ion battery packs include the following main components:</a:t>
            </a:r>
          </a:p>
          <a:p>
            <a:pPr fontAlgn="base"/>
            <a:endParaRPr lang="en-US" sz="1600" dirty="0"/>
          </a:p>
          <a:p>
            <a:pPr fontAlgn="base"/>
            <a:r>
              <a:rPr lang="en-US" sz="1600" dirty="0"/>
              <a:t>Lithium-ion cells </a:t>
            </a:r>
            <a:r>
              <a:rPr lang="en-US" sz="1600" b="1" dirty="0"/>
              <a:t>– The basic electrochemical unit providing electrical storage capacity. Multiple cells are combined to achieve the desired voltage and capacity</a:t>
            </a:r>
            <a:r>
              <a:rPr lang="en-US" sz="1600" dirty="0"/>
              <a:t>.</a:t>
            </a:r>
          </a:p>
          <a:p>
            <a:pPr fontAlgn="base"/>
            <a:r>
              <a:rPr lang="en-US" sz="1600" dirty="0"/>
              <a:t>Battery Management System (BMS) – The “brain” monitoring cell conditions and controlling safety and performance.</a:t>
            </a:r>
          </a:p>
          <a:p>
            <a:pPr fontAlgn="base"/>
            <a:r>
              <a:rPr lang="en-US" sz="1600" dirty="0"/>
              <a:t>Passive components – Provide structure, interconnection, insulation, and cooling.</a:t>
            </a:r>
          </a:p>
          <a:p>
            <a:pPr fontAlgn="base"/>
            <a:r>
              <a:rPr lang="en-US" sz="1600" dirty="0"/>
              <a:t>Enclosure – Houses and protects all internal components.</a:t>
            </a:r>
          </a:p>
          <a:p>
            <a:pPr fontAlgn="base"/>
            <a:r>
              <a:rPr lang="en-US" sz="1600" dirty="0"/>
              <a:t>Thermal management system – Maintains optimal cell temperatures for operation.</a:t>
            </a:r>
          </a:p>
          <a:p>
            <a:pPr fontAlgn="base"/>
            <a:r>
              <a:rPr lang="en-US" sz="1600" dirty="0"/>
              <a:t>Additional electronics – Added features enhancing functionality and integration.</a:t>
            </a:r>
          </a:p>
          <a:p>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8142" y="705909"/>
            <a:ext cx="11360700" cy="763500"/>
          </a:xfrm>
        </p:spPr>
        <p:txBody>
          <a:bodyPr>
            <a:noAutofit/>
          </a:bodyPr>
          <a:lstStyle/>
          <a:p>
            <a:r>
              <a:rPr lang="en-US" sz="3600" b="1" dirty="0"/>
              <a:t>Assembling  of lithium battery pack</a:t>
            </a:r>
            <a:br>
              <a:rPr lang="en-US" sz="3600" b="1" dirty="0"/>
            </a:br>
            <a:endParaRPr lang="en-US" sz="3600" dirty="0"/>
          </a:p>
        </p:txBody>
      </p:sp>
      <p:sp>
        <p:nvSpPr>
          <p:cNvPr id="3" name="Text Placeholder 2"/>
          <p:cNvSpPr>
            <a:spLocks noGrp="1"/>
          </p:cNvSpPr>
          <p:nvPr>
            <p:ph type="body" idx="1"/>
          </p:nvPr>
        </p:nvSpPr>
        <p:spPr>
          <a:xfrm>
            <a:off x="5219114" y="2208627"/>
            <a:ext cx="6557186" cy="3883205"/>
          </a:xfrm>
        </p:spPr>
        <p:txBody>
          <a:bodyPr/>
          <a:lstStyle/>
          <a:p>
            <a:r>
              <a:rPr lang="en-US" dirty="0"/>
              <a:t>cell assembles a battery pack. A single battery pack may contain many individual cells.</a:t>
            </a:r>
          </a:p>
          <a:p>
            <a:r>
              <a:rPr lang="en-US" dirty="0"/>
              <a:t>Firstly, the manufacturer assembles the cells into a rack and wields each cell to the other from both the anode and cathode. The quantity of cells depends upon the AH required. For example, a 50Ah battery will need 15 cells.</a:t>
            </a:r>
            <a:br>
              <a:rPr lang="en-US" dirty="0"/>
            </a:br>
            <a:endParaRPr lang="en-US" dirty="0"/>
          </a:p>
          <a:p>
            <a:r>
              <a:rPr lang="en-US" dirty="0"/>
              <a:t>After the welding and binding procedure, the manufacturer installs a battery management system BMS that ensures the proper working of all battery components.</a:t>
            </a:r>
          </a:p>
          <a:p>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12</a:t>
            </a:fld>
            <a:endParaRPr lang="en-US"/>
          </a:p>
        </p:txBody>
      </p:sp>
      <p:pic>
        <p:nvPicPr>
          <p:cNvPr id="30722" name="Picture 2"/>
          <p:cNvPicPr>
            <a:picLocks noChangeAspect="1" noChangeArrowheads="1"/>
          </p:cNvPicPr>
          <p:nvPr/>
        </p:nvPicPr>
        <p:blipFill>
          <a:blip r:embed="rId2"/>
          <a:srcRect/>
          <a:stretch>
            <a:fillRect/>
          </a:stretch>
        </p:blipFill>
        <p:spPr bwMode="auto">
          <a:xfrm>
            <a:off x="576776" y="2278965"/>
            <a:ext cx="4389119" cy="2813540"/>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A2E98-049F-9E88-C3D6-6BF90A5BB2C9}"/>
              </a:ext>
            </a:extLst>
          </p:cNvPr>
          <p:cNvSpPr>
            <a:spLocks noGrp="1"/>
          </p:cNvSpPr>
          <p:nvPr>
            <p:ph type="title"/>
          </p:nvPr>
        </p:nvSpPr>
        <p:spPr>
          <a:xfrm>
            <a:off x="831300" y="573474"/>
            <a:ext cx="11360700" cy="763500"/>
          </a:xfrm>
        </p:spPr>
        <p:txBody>
          <a:bodyPr>
            <a:normAutofit/>
          </a:bodyPr>
          <a:lstStyle/>
          <a:p>
            <a:r>
              <a:rPr lang="en-IN" sz="2800" dirty="0"/>
              <a:t>RESULT:</a:t>
            </a:r>
          </a:p>
        </p:txBody>
      </p:sp>
      <p:sp>
        <p:nvSpPr>
          <p:cNvPr id="3" name="Text Placeholder 2">
            <a:extLst>
              <a:ext uri="{FF2B5EF4-FFF2-40B4-BE49-F238E27FC236}">
                <a16:creationId xmlns:a16="http://schemas.microsoft.com/office/drawing/2014/main" id="{AA9D8EB0-CA46-FDB1-3A9A-569BAED12030}"/>
              </a:ext>
            </a:extLst>
          </p:cNvPr>
          <p:cNvSpPr>
            <a:spLocks noGrp="1"/>
          </p:cNvSpPr>
          <p:nvPr>
            <p:ph type="body" idx="1"/>
          </p:nvPr>
        </p:nvSpPr>
        <p:spPr>
          <a:xfrm>
            <a:off x="415600" y="1536633"/>
            <a:ext cx="5926477" cy="4555200"/>
          </a:xfrm>
        </p:spPr>
        <p:txBody>
          <a:bodyPr/>
          <a:lstStyle/>
          <a:p>
            <a:r>
              <a:rPr lang="en-US" b="1" dirty="0"/>
              <a:t>The battery pack for the electric vehicle worked successfully and met all the important requirements. It provided a steady supply of power to the motor and helped the vehicle run smoothly. The battery stored enough energy to support a good driving range without making the vehicle too heavy.</a:t>
            </a:r>
          </a:p>
          <a:p>
            <a:r>
              <a:rPr lang="en-US" b="1" dirty="0"/>
              <a:t>During testing, the battery stayed at a safe temperature, even when the vehicle was used for long periods or charged quickly. This shows that the cooling system worked well and protected the battery from overheating.</a:t>
            </a:r>
          </a:p>
          <a:p>
            <a:r>
              <a:rPr lang="en-US" b="1" dirty="0"/>
              <a:t>The battery also lasted through many charge and discharge cycles with only a small loss of capacity. Safety tests showed that the battery pack was secure and well-protected against problems like short circuits, vibrations, and impacts.</a:t>
            </a:r>
          </a:p>
          <a:p>
            <a:r>
              <a:rPr lang="en-US" b="1" dirty="0"/>
              <a:t>Overall, the battery pack performed well, stayed safe, and proved strong and reliable for use in an electric vehicle.</a:t>
            </a:r>
          </a:p>
          <a:p>
            <a:endParaRPr lang="en-IN" dirty="0"/>
          </a:p>
        </p:txBody>
      </p:sp>
      <p:sp>
        <p:nvSpPr>
          <p:cNvPr id="4" name="Slide Number Placeholder 3">
            <a:extLst>
              <a:ext uri="{FF2B5EF4-FFF2-40B4-BE49-F238E27FC236}">
                <a16:creationId xmlns:a16="http://schemas.microsoft.com/office/drawing/2014/main" id="{1D728B29-F237-0871-7698-30457792997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13</a:t>
            </a:fld>
            <a:endParaRPr lang="en-US"/>
          </a:p>
        </p:txBody>
      </p:sp>
      <p:pic>
        <p:nvPicPr>
          <p:cNvPr id="5" name="pro">
            <a:hlinkClick r:id="" action="ppaction://media"/>
            <a:extLst>
              <a:ext uri="{FF2B5EF4-FFF2-40B4-BE49-F238E27FC236}">
                <a16:creationId xmlns:a16="http://schemas.microsoft.com/office/drawing/2014/main" id="{C335BE33-63A9-D5BC-6156-55D67AF721F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91500" y="2019505"/>
            <a:ext cx="5384800" cy="3035300"/>
          </a:xfrm>
          <a:prstGeom prst="rect">
            <a:avLst/>
          </a:prstGeom>
        </p:spPr>
      </p:pic>
    </p:spTree>
    <p:extLst>
      <p:ext uri="{BB962C8B-B14F-4D97-AF65-F5344CB8AC3E}">
        <p14:creationId xmlns:p14="http://schemas.microsoft.com/office/powerpoint/2010/main" val="93262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28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A98FA-4F35-C93F-73A2-485950D05BBB}"/>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132046-4ACE-A1E3-4010-52881C9836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14</a:t>
            </a:fld>
            <a:endParaRPr lang="en-US" dirty="0"/>
          </a:p>
        </p:txBody>
      </p:sp>
      <p:sp>
        <p:nvSpPr>
          <p:cNvPr id="4" name="Google Shape;125;p3">
            <a:extLst>
              <a:ext uri="{FF2B5EF4-FFF2-40B4-BE49-F238E27FC236}">
                <a16:creationId xmlns:a16="http://schemas.microsoft.com/office/drawing/2014/main" id="{9BB43107-1A1B-029D-C73C-2126600571B2}"/>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Conclusion &amp; Future Work</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8EB3901A-2C1A-A66B-C9AE-81E8FAFAB4FF}"/>
              </a:ext>
            </a:extLst>
          </p:cNvPr>
          <p:cNvSpPr txBox="1"/>
          <p:nvPr/>
        </p:nvSpPr>
        <p:spPr>
          <a:xfrm>
            <a:off x="432619" y="889964"/>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2000" b="1" dirty="0">
                <a:latin typeface="Verdana" panose="020B0604030504040204" pitchFamily="34" charset="0"/>
                <a:ea typeface="Verdana" panose="020B0604030504040204" pitchFamily="34" charset="0"/>
              </a:rPr>
              <a:t>Summary and Conclusion:</a:t>
            </a:r>
          </a:p>
          <a:p>
            <a:pPr lvl="0"/>
            <a:endParaRPr lang="en-US" sz="1800" dirty="0"/>
          </a:p>
          <a:p>
            <a:pPr lvl="0"/>
            <a:r>
              <a:rPr lang="en-US" sz="1800" dirty="0"/>
              <a:t>The battery pack stands at the core of modern electric vehicles, serving as the primary driver of performance, efficiency, and overall sustainability. Advances in battery technology—particularly in energy density, thermal management, and charging capabilities—have significantly improved the reliability and practicality of EVs, making them a viable alternative to traditional combustion-engine vehicles. As innovation continues, supported by ongoing research, improved manufacturing processes, and expanding recycling solutions, battery packs will only become more efficient, cost-effective, and environmentally friendly. Ultimately, the evolution of EV battery systems is not only transforming the transportation sector but also paving the way toward a cleaner, more sustainable future</a:t>
            </a:r>
            <a:r>
              <a:rPr lang="en-US" dirty="0"/>
              <a:t>.</a:t>
            </a:r>
            <a:endParaRPr lang="en-IN" sz="2000" b="1" dirty="0">
              <a:latin typeface="Verdana" panose="020B0604030504040204" pitchFamily="34" charset="0"/>
              <a:ea typeface="Verdana" panose="020B0604030504040204" pitchFamily="34" charset="0"/>
            </a:endParaRPr>
          </a:p>
          <a:p>
            <a:pPr marL="342900" lvl="0" indent="-342900">
              <a:buFont typeface="Wingdings" panose="05000000000000000000" pitchFamily="2" charset="2"/>
              <a:buChar char="§"/>
            </a:pPr>
            <a:r>
              <a:rPr lang="en-US" sz="2000" dirty="0"/>
              <a:t>Successfully designed an EV battery pack with required specifications.</a:t>
            </a:r>
          </a:p>
          <a:p>
            <a:pPr marL="342900" lvl="0" indent="-342900">
              <a:buFont typeface="Wingdings" panose="05000000000000000000" pitchFamily="2" charset="2"/>
              <a:buChar char="§"/>
            </a:pPr>
            <a:r>
              <a:rPr lang="en-IN" sz="2000" dirty="0"/>
              <a:t>Achieved safety &amp; performance goals.</a:t>
            </a:r>
            <a:endParaRPr lang="en-IN" sz="2000"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5678261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g2fee63df26b_0_0"/>
          <p:cNvSpPr txBox="1"/>
          <p:nvPr/>
        </p:nvSpPr>
        <p:spPr>
          <a:xfrm>
            <a:off x="1233714" y="2607717"/>
            <a:ext cx="9724500" cy="1862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1500"/>
              <a:buFont typeface="Arial"/>
              <a:buNone/>
            </a:pPr>
            <a:r>
              <a:rPr lang="en-US" sz="11500" b="1" i="0" u="none" strike="noStrike" cap="none">
                <a:solidFill>
                  <a:srgbClr val="007069"/>
                </a:solidFill>
                <a:latin typeface="Open Sans"/>
                <a:ea typeface="Open Sans"/>
                <a:cs typeface="Open Sans"/>
                <a:sym typeface="Open Sans"/>
              </a:rPr>
              <a:t>THANK </a:t>
            </a:r>
            <a:r>
              <a:rPr lang="en-US" sz="11500" b="1" i="0" u="none" strike="noStrike" cap="none">
                <a:solidFill>
                  <a:srgbClr val="A5A5A5"/>
                </a:solidFill>
                <a:latin typeface="Open Sans"/>
                <a:ea typeface="Open Sans"/>
                <a:cs typeface="Open Sans"/>
                <a:sym typeface="Open Sans"/>
              </a:rPr>
              <a:t>YOU</a:t>
            </a:r>
            <a:endParaRPr sz="1400" b="0" i="0" u="none" strike="noStrike" cap="none">
              <a:solidFill>
                <a:srgbClr val="000000"/>
              </a:solidFill>
              <a:latin typeface="Aharoni"/>
              <a:ea typeface="Aharoni"/>
              <a:cs typeface="Aharoni"/>
              <a:sym typeface="Aharoni"/>
            </a:endParaRPr>
          </a:p>
        </p:txBody>
      </p:sp>
      <p:sp>
        <p:nvSpPr>
          <p:cNvPr id="744" name="Google Shape;744;g2fee63df26b_0_0"/>
          <p:cNvSpPr txBox="1"/>
          <p:nvPr/>
        </p:nvSpPr>
        <p:spPr>
          <a:xfrm>
            <a:off x="1596571" y="4466045"/>
            <a:ext cx="89988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a:solidFill>
                  <a:srgbClr val="7F7F7F"/>
                </a:solidFill>
                <a:latin typeface="Open Sans"/>
                <a:ea typeface="Open Sans"/>
                <a:cs typeface="Open Sans"/>
                <a:sym typeface="Open Sans"/>
              </a:rPr>
              <a:t>Have a Great Day ! </a:t>
            </a:r>
            <a:endParaRPr sz="1400" b="0" i="0" u="none" strike="noStrike" cap="none" dirty="0">
              <a:solidFill>
                <a:srgbClr val="000000"/>
              </a:solidFill>
              <a:latin typeface="Aharoni"/>
              <a:ea typeface="Aharoni"/>
              <a:cs typeface="Aharoni"/>
              <a:sym typeface="Aharon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016D5E0D-E878-63B4-A1A9-208E58ED601E}"/>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1EF97A4B-E82E-712F-CA13-78D59E17A26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Objective and Goals</a:t>
            </a:r>
            <a:endParaRPr dirty="0"/>
          </a:p>
        </p:txBody>
      </p:sp>
      <p:sp>
        <p:nvSpPr>
          <p:cNvPr id="3" name="Google Shape;120;p76">
            <a:extLst>
              <a:ext uri="{FF2B5EF4-FFF2-40B4-BE49-F238E27FC236}">
                <a16:creationId xmlns:a16="http://schemas.microsoft.com/office/drawing/2014/main" id="{CA08A1E2-29B3-F3D5-48A9-5D1EA6629717}"/>
              </a:ext>
            </a:extLst>
          </p:cNvPr>
          <p:cNvSpPr/>
          <p:nvPr/>
        </p:nvSpPr>
        <p:spPr>
          <a:xfrm>
            <a:off x="550606" y="76590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Objective </a:t>
            </a:r>
            <a:endParaRPr sz="1000" b="1" i="0" u="none" strike="noStrike" cap="none" dirty="0">
              <a:solidFill>
                <a:srgbClr val="000000"/>
              </a:solidFill>
              <a:latin typeface="Arial"/>
              <a:ea typeface="Arial"/>
              <a:cs typeface="Arial"/>
              <a:sym typeface="Arial"/>
            </a:endParaRPr>
          </a:p>
        </p:txBody>
      </p:sp>
      <p:sp>
        <p:nvSpPr>
          <p:cNvPr id="5" name="Google Shape;120;p76">
            <a:extLst>
              <a:ext uri="{FF2B5EF4-FFF2-40B4-BE49-F238E27FC236}">
                <a16:creationId xmlns:a16="http://schemas.microsoft.com/office/drawing/2014/main" id="{17BF0AA4-CB04-F194-9E07-5F430F49129E}"/>
              </a:ext>
            </a:extLst>
          </p:cNvPr>
          <p:cNvSpPr/>
          <p:nvPr/>
        </p:nvSpPr>
        <p:spPr>
          <a:xfrm>
            <a:off x="550606" y="202872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Goals</a:t>
            </a:r>
            <a:endParaRPr sz="1000" b="1" i="0" u="none" strike="noStrike" cap="none" dirty="0">
              <a:solidFill>
                <a:srgbClr val="000000"/>
              </a:solidFill>
              <a:latin typeface="Arial"/>
              <a:ea typeface="Arial"/>
              <a:cs typeface="Arial"/>
              <a:sym typeface="Arial"/>
            </a:endParaRPr>
          </a:p>
        </p:txBody>
      </p:sp>
      <p:sp>
        <p:nvSpPr>
          <p:cNvPr id="33" name="TextBox 32">
            <a:extLst>
              <a:ext uri="{FF2B5EF4-FFF2-40B4-BE49-F238E27FC236}">
                <a16:creationId xmlns:a16="http://schemas.microsoft.com/office/drawing/2014/main" id="{A1111477-E886-23E8-64BD-4CADAD76379A}"/>
              </a:ext>
            </a:extLst>
          </p:cNvPr>
          <p:cNvSpPr txBox="1"/>
          <p:nvPr/>
        </p:nvSpPr>
        <p:spPr>
          <a:xfrm>
            <a:off x="1000124" y="1268361"/>
            <a:ext cx="9943179" cy="738664"/>
          </a:xfrm>
          <a:prstGeom prst="rect">
            <a:avLst/>
          </a:prstGeom>
          <a:noFill/>
        </p:spPr>
        <p:txBody>
          <a:bodyPr wrap="square" rtlCol="0">
            <a:spAutoFit/>
          </a:bodyPr>
          <a:lstStyle/>
          <a:p>
            <a:r>
              <a:rPr lang="en-US" dirty="0"/>
              <a:t>To design and analyze a </a:t>
            </a:r>
            <a:r>
              <a:rPr lang="en-US" b="1" dirty="0"/>
              <a:t>Lithium-ion battery pack</a:t>
            </a:r>
            <a:r>
              <a:rPr lang="en-US" dirty="0"/>
              <a:t> for an electric vehicle that ensures optimal performance, safety, and efficiency while meeting the required energy and power demands.</a:t>
            </a:r>
            <a:r>
              <a:rPr lang="en-IN" dirty="0">
                <a:latin typeface="Verdana" panose="020B0604030504040204" pitchFamily="34" charset="0"/>
                <a:ea typeface="Verdana" panose="020B0604030504040204" pitchFamily="34" charset="0"/>
              </a:rPr>
              <a:t> </a:t>
            </a:r>
          </a:p>
          <a:p>
            <a:endParaRPr lang="en-IN" dirty="0">
              <a:latin typeface="Verdana" panose="020B0604030504040204" pitchFamily="34" charset="0"/>
              <a:ea typeface="Verdana" panose="020B0604030504040204" pitchFamily="34" charset="0"/>
            </a:endParaRPr>
          </a:p>
        </p:txBody>
      </p:sp>
      <p:sp>
        <p:nvSpPr>
          <p:cNvPr id="34" name="TextBox 33">
            <a:extLst>
              <a:ext uri="{FF2B5EF4-FFF2-40B4-BE49-F238E27FC236}">
                <a16:creationId xmlns:a16="http://schemas.microsoft.com/office/drawing/2014/main" id="{4A9AEFFB-1A20-899A-F8E0-29DEDB267EF4}"/>
              </a:ext>
            </a:extLst>
          </p:cNvPr>
          <p:cNvSpPr txBox="1"/>
          <p:nvPr/>
        </p:nvSpPr>
        <p:spPr>
          <a:xfrm>
            <a:off x="990292" y="2568052"/>
            <a:ext cx="9943179" cy="2893100"/>
          </a:xfrm>
          <a:prstGeom prst="rect">
            <a:avLst/>
          </a:prstGeom>
          <a:noFill/>
        </p:spPr>
        <p:txBody>
          <a:bodyPr wrap="square" rtlCol="0">
            <a:spAutoFit/>
          </a:bodyPr>
          <a:lstStyle/>
          <a:p>
            <a:r>
              <a:rPr lang="en-IN" b="1" dirty="0">
                <a:latin typeface="Verdana" panose="020B0604030504040204" pitchFamily="34" charset="0"/>
                <a:ea typeface="Verdana" panose="020B0604030504040204" pitchFamily="34" charset="0"/>
              </a:rPr>
              <a:t>Main Goals</a:t>
            </a:r>
          </a:p>
          <a:p>
            <a:r>
              <a:rPr lang="en-US" dirty="0"/>
              <a:t>1.Select suitable </a:t>
            </a:r>
            <a:r>
              <a:rPr lang="en-US" b="1" dirty="0"/>
              <a:t>Lithium-ion cell chemistry</a:t>
            </a:r>
            <a:r>
              <a:rPr lang="en-US" dirty="0"/>
              <a:t> (e.g., NMC, LFP).</a:t>
            </a:r>
          </a:p>
          <a:p>
            <a:r>
              <a:rPr lang="en-US" dirty="0"/>
              <a:t>2. Design </a:t>
            </a:r>
            <a:r>
              <a:rPr lang="en-US" b="1" dirty="0"/>
              <a:t>series-parallel configuration</a:t>
            </a:r>
            <a:r>
              <a:rPr lang="en-US" dirty="0"/>
              <a:t> for desired voltage (e.g., 60V, 72V, etc.).</a:t>
            </a:r>
          </a:p>
          <a:p>
            <a:r>
              <a:rPr lang="en-US" dirty="0"/>
              <a:t>3. Calculate </a:t>
            </a:r>
            <a:r>
              <a:rPr lang="en-US" b="1" dirty="0"/>
              <a:t>energy capacity (kWh)</a:t>
            </a:r>
            <a:r>
              <a:rPr lang="en-US" dirty="0"/>
              <a:t> and </a:t>
            </a:r>
            <a:r>
              <a:rPr lang="en-US" b="1" dirty="0"/>
              <a:t>expected driving range</a:t>
            </a:r>
            <a:r>
              <a:rPr lang="en-US" dirty="0"/>
              <a:t>.</a:t>
            </a:r>
          </a:p>
          <a:p>
            <a:r>
              <a:rPr lang="en-US" dirty="0"/>
              <a:t>4. Integrate </a:t>
            </a:r>
            <a:r>
              <a:rPr lang="en-US" b="1" dirty="0"/>
              <a:t>Battery Management System (BMS)</a:t>
            </a:r>
            <a:r>
              <a:rPr lang="en-US" dirty="0"/>
              <a:t> for monitoring and protection.</a:t>
            </a:r>
          </a:p>
          <a:p>
            <a:r>
              <a:rPr lang="en-IN" dirty="0">
                <a:latin typeface="Verdana" panose="020B0604030504040204" pitchFamily="34" charset="0"/>
                <a:ea typeface="Verdana" panose="020B0604030504040204" pitchFamily="34" charset="0"/>
              </a:rPr>
              <a:t>5.</a:t>
            </a:r>
            <a:r>
              <a:rPr lang="en-US" dirty="0"/>
              <a:t> Ensure </a:t>
            </a:r>
            <a:r>
              <a:rPr lang="en-US" b="1" dirty="0"/>
              <a:t>thermal safety</a:t>
            </a:r>
            <a:r>
              <a:rPr lang="en-US" dirty="0"/>
              <a:t> and efficient cooling design.</a:t>
            </a:r>
          </a:p>
          <a:p>
            <a:endParaRPr lang="en-US"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r>
              <a:rPr lang="en-IN" b="1" dirty="0">
                <a:latin typeface="Verdana" panose="020B0604030504040204" pitchFamily="34" charset="0"/>
                <a:ea typeface="Verdana" panose="020B0604030504040204" pitchFamily="34" charset="0"/>
              </a:rPr>
              <a:t>Additional Goals </a:t>
            </a:r>
          </a:p>
          <a:p>
            <a:pPr marL="342900" indent="-342900">
              <a:buAutoNum type="arabicPeriod"/>
            </a:pPr>
            <a:r>
              <a:rPr lang="en-IN" dirty="0"/>
              <a:t>Cost estimation.</a:t>
            </a:r>
          </a:p>
          <a:p>
            <a:pPr marL="342900" indent="-342900">
              <a:buAutoNum type="arabicPeriod"/>
            </a:pPr>
            <a:r>
              <a:rPr lang="en-US" dirty="0"/>
              <a:t>Estimate </a:t>
            </a:r>
            <a:r>
              <a:rPr lang="en-US" b="1" dirty="0"/>
              <a:t>driving range</a:t>
            </a:r>
            <a:r>
              <a:rPr lang="en-US" dirty="0"/>
              <a:t> achievable with the designed pack.</a:t>
            </a:r>
          </a:p>
          <a:p>
            <a:pPr marL="342900" indent="-342900">
              <a:buAutoNum type="arabicPeriod"/>
            </a:pPr>
            <a:r>
              <a:rPr lang="en-US" dirty="0"/>
              <a:t>Compare with </a:t>
            </a:r>
            <a:r>
              <a:rPr lang="en-US" b="1" dirty="0"/>
              <a:t>commercial EV battery packs</a:t>
            </a:r>
            <a:r>
              <a:rPr lang="en-US" dirty="0"/>
              <a:t> in terms of cost and efficiency.</a:t>
            </a:r>
          </a:p>
          <a:p>
            <a:pPr marL="342900" indent="-342900">
              <a:buAutoNum type="arabicPeriod"/>
            </a:pPr>
            <a:r>
              <a:rPr lang="en-IN" dirty="0"/>
              <a:t>Environmental impact.</a:t>
            </a:r>
            <a:endParaRPr lang="en-IN" dirty="0">
              <a:latin typeface="Verdana" panose="020B0604030504040204" pitchFamily="34" charset="0"/>
              <a:ea typeface="Verdana" panose="020B0604030504040204" pitchFamily="34" charset="0"/>
            </a:endParaRPr>
          </a:p>
        </p:txBody>
      </p:sp>
      <p:sp>
        <p:nvSpPr>
          <p:cNvPr id="35" name="Slide Number Placeholder 34">
            <a:extLst>
              <a:ext uri="{FF2B5EF4-FFF2-40B4-BE49-F238E27FC236}">
                <a16:creationId xmlns:a16="http://schemas.microsoft.com/office/drawing/2014/main" id="{FB294828-0F9E-F06A-05D5-7A5C37AB34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a:t>
            </a:fld>
            <a:endParaRPr lang="en-US" dirty="0"/>
          </a:p>
        </p:txBody>
      </p:sp>
    </p:spTree>
    <p:extLst>
      <p:ext uri="{BB962C8B-B14F-4D97-AF65-F5344CB8AC3E}">
        <p14:creationId xmlns:p14="http://schemas.microsoft.com/office/powerpoint/2010/main" val="1429641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971D9-5CE7-957E-5522-E8A8FAA86B9A}"/>
              </a:ext>
            </a:extLst>
          </p:cNvPr>
          <p:cNvSpPr>
            <a:spLocks noGrp="1"/>
          </p:cNvSpPr>
          <p:nvPr>
            <p:ph type="title"/>
          </p:nvPr>
        </p:nvSpPr>
        <p:spPr/>
        <p:txBody>
          <a:bodyPr>
            <a:normAutofit/>
          </a:bodyPr>
          <a:lstStyle/>
          <a:p>
            <a:r>
              <a:rPr lang="en-IN" sz="2400" dirty="0"/>
              <a:t>Overview of Battery Pack in Electrical </a:t>
            </a:r>
            <a:r>
              <a:rPr lang="en-IN" sz="2400" dirty="0" err="1"/>
              <a:t>Vechile</a:t>
            </a:r>
            <a:r>
              <a:rPr lang="en-IN" sz="2400" dirty="0"/>
              <a:t> </a:t>
            </a:r>
          </a:p>
        </p:txBody>
      </p:sp>
      <p:sp>
        <p:nvSpPr>
          <p:cNvPr id="3" name="Text Placeholder 2">
            <a:extLst>
              <a:ext uri="{FF2B5EF4-FFF2-40B4-BE49-F238E27FC236}">
                <a16:creationId xmlns:a16="http://schemas.microsoft.com/office/drawing/2014/main" id="{4123D1CB-104A-C003-050A-93F9A52F5747}"/>
              </a:ext>
            </a:extLst>
          </p:cNvPr>
          <p:cNvSpPr>
            <a:spLocks noGrp="1"/>
          </p:cNvSpPr>
          <p:nvPr>
            <p:ph type="body" idx="1"/>
          </p:nvPr>
        </p:nvSpPr>
        <p:spPr>
          <a:xfrm>
            <a:off x="679508" y="4840447"/>
            <a:ext cx="11096792" cy="1251385"/>
          </a:xfrm>
        </p:spPr>
        <p:txBody>
          <a:bodyPr/>
          <a:lstStyle/>
          <a:p>
            <a:r>
              <a:rPr lang="en-US" dirty="0"/>
              <a:t>A battery pack in an electric vehicle stores electrical energy and supplies power to the motor for driving. It is the main source of energy, making the vehicle run efficiently and sustainably without using fuel.</a:t>
            </a:r>
            <a:endParaRPr lang="en-IN" dirty="0"/>
          </a:p>
        </p:txBody>
      </p:sp>
      <p:sp>
        <p:nvSpPr>
          <p:cNvPr id="4" name="Slide Number Placeholder 3">
            <a:extLst>
              <a:ext uri="{FF2B5EF4-FFF2-40B4-BE49-F238E27FC236}">
                <a16:creationId xmlns:a16="http://schemas.microsoft.com/office/drawing/2014/main" id="{7D267ACC-94E8-AAF6-7B44-333A9FA4779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3</a:t>
            </a:fld>
            <a:endParaRPr lang="en-US"/>
          </a:p>
        </p:txBody>
      </p:sp>
      <p:pic>
        <p:nvPicPr>
          <p:cNvPr id="6" name="Picture 5">
            <a:extLst>
              <a:ext uri="{FF2B5EF4-FFF2-40B4-BE49-F238E27FC236}">
                <a16:creationId xmlns:a16="http://schemas.microsoft.com/office/drawing/2014/main" id="{21BAF6A7-5B67-EF8E-068A-A7DFA74E5473}"/>
              </a:ext>
            </a:extLst>
          </p:cNvPr>
          <p:cNvPicPr>
            <a:picLocks noChangeAspect="1"/>
          </p:cNvPicPr>
          <p:nvPr/>
        </p:nvPicPr>
        <p:blipFill>
          <a:blip r:embed="rId2"/>
          <a:stretch>
            <a:fillRect/>
          </a:stretch>
        </p:blipFill>
        <p:spPr>
          <a:xfrm>
            <a:off x="2265028" y="1619075"/>
            <a:ext cx="5849922" cy="2793535"/>
          </a:xfrm>
          <a:prstGeom prst="rect">
            <a:avLst/>
          </a:prstGeom>
        </p:spPr>
      </p:pic>
    </p:spTree>
    <p:extLst>
      <p:ext uri="{BB962C8B-B14F-4D97-AF65-F5344CB8AC3E}">
        <p14:creationId xmlns:p14="http://schemas.microsoft.com/office/powerpoint/2010/main" val="2617446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LSHAPE_TB_00000000000000000000000000000000_LeftEndCaps" hidden="1">
            <a:extLst>
              <a:ext uri="{FF2B5EF4-FFF2-40B4-BE49-F238E27FC236}">
                <a16:creationId xmlns:a16="http://schemas.microsoft.com/office/drawing/2014/main" id="{71FF7080-3947-AB4B-9C0E-224713950E31}"/>
              </a:ext>
            </a:extLst>
          </p:cNvPr>
          <p:cNvSpPr txBox="1"/>
          <p:nvPr>
            <p:custDataLst>
              <p:tags r:id="rId2"/>
            </p:custDataLst>
          </p:nvPr>
        </p:nvSpPr>
        <p:spPr>
          <a:xfrm>
            <a:off x="-221339" y="-18078"/>
            <a:ext cx="469900" cy="279400"/>
          </a:xfrm>
          <a:prstGeom prst="rect">
            <a:avLst/>
          </a:prstGeom>
          <a:noFill/>
        </p:spPr>
        <p:txBody>
          <a:bodyPr vert="horz" wrap="none" lIns="0" tIns="0" rIns="0" bIns="0" rtlCol="0" anchor="ctr" anchorCtr="0">
            <a:spAutoFit/>
          </a:bodyPr>
          <a:lstStyle/>
          <a:p>
            <a:pPr algn="ctr"/>
            <a:r>
              <a:rPr lang="en-IN" sz="1800" b="1">
                <a:solidFill>
                  <a:srgbClr val="ED7D31"/>
                </a:solidFill>
                <a:latin typeface="Calibri" panose="020F0502020204030204" pitchFamily="34" charset="0"/>
              </a:rPr>
              <a:t>2025</a:t>
            </a:r>
          </a:p>
        </p:txBody>
      </p:sp>
      <p:sp>
        <p:nvSpPr>
          <p:cNvPr id="3" name="OTLSHAPE_TB_00000000000000000000000000000000_RightEndCaps" hidden="1">
            <a:extLst>
              <a:ext uri="{FF2B5EF4-FFF2-40B4-BE49-F238E27FC236}">
                <a16:creationId xmlns:a16="http://schemas.microsoft.com/office/drawing/2014/main" id="{70A0AA42-242B-D11E-47AD-49519D29255A}"/>
              </a:ext>
            </a:extLst>
          </p:cNvPr>
          <p:cNvSpPr txBox="1"/>
          <p:nvPr>
            <p:custDataLst>
              <p:tags r:id="rId3"/>
            </p:custDataLst>
          </p:nvPr>
        </p:nvSpPr>
        <p:spPr>
          <a:xfrm>
            <a:off x="-221339" y="-18078"/>
            <a:ext cx="469900" cy="279400"/>
          </a:xfrm>
          <a:prstGeom prst="rect">
            <a:avLst/>
          </a:prstGeom>
          <a:noFill/>
        </p:spPr>
        <p:txBody>
          <a:bodyPr vert="horz" wrap="none" lIns="0" tIns="0" rIns="0" bIns="0" rtlCol="0" anchor="ctr" anchorCtr="0">
            <a:spAutoFit/>
          </a:bodyPr>
          <a:lstStyle/>
          <a:p>
            <a:pPr algn="ctr"/>
            <a:r>
              <a:rPr lang="en-IN" sz="1800" b="1">
                <a:solidFill>
                  <a:srgbClr val="ED7D31"/>
                </a:solidFill>
                <a:latin typeface="Calibri" panose="020F0502020204030204" pitchFamily="34" charset="0"/>
              </a:rPr>
              <a:t>2026</a:t>
            </a:r>
          </a:p>
        </p:txBody>
      </p:sp>
      <p:cxnSp>
        <p:nvCxnSpPr>
          <p:cNvPr id="23" name="OTLSHAPE_T_5deb908b8f9a406ea0f74f2d05a6cbfd_HorizontalConnector1">
            <a:extLst>
              <a:ext uri="{FF2B5EF4-FFF2-40B4-BE49-F238E27FC236}">
                <a16:creationId xmlns:a16="http://schemas.microsoft.com/office/drawing/2014/main" id="{2587F19C-976A-7FCA-33A2-7C6BA01E63E3}"/>
              </a:ext>
            </a:extLst>
          </p:cNvPr>
          <p:cNvCxnSpPr/>
          <p:nvPr>
            <p:custDataLst>
              <p:tags r:id="rId4"/>
            </p:custDataLst>
          </p:nvPr>
        </p:nvCxnSpPr>
        <p:spPr>
          <a:xfrm>
            <a:off x="783929" y="1348423"/>
            <a:ext cx="293203" cy="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OTLSHAPE_T_58f69bb3f2834b6b9a229a9e3afc4bf1_HorizontalConnector1">
            <a:extLst>
              <a:ext uri="{FF2B5EF4-FFF2-40B4-BE49-F238E27FC236}">
                <a16:creationId xmlns:a16="http://schemas.microsoft.com/office/drawing/2014/main" id="{93EAE6B4-98DB-C007-688C-9C5F5DCCBD7C}"/>
              </a:ext>
            </a:extLst>
          </p:cNvPr>
          <p:cNvCxnSpPr/>
          <p:nvPr>
            <p:custDataLst>
              <p:tags r:id="rId5"/>
            </p:custDataLst>
          </p:nvPr>
        </p:nvCxnSpPr>
        <p:spPr>
          <a:xfrm>
            <a:off x="883158" y="1712277"/>
            <a:ext cx="366864" cy="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OTLSHAPE_T_6573890993b14c1aa662ed3084f33bf0_HorizontalConnector1">
            <a:extLst>
              <a:ext uri="{FF2B5EF4-FFF2-40B4-BE49-F238E27FC236}">
                <a16:creationId xmlns:a16="http://schemas.microsoft.com/office/drawing/2014/main" id="{EA148FDC-4459-AE48-CC9F-75A2B835444D}"/>
              </a:ext>
            </a:extLst>
          </p:cNvPr>
          <p:cNvCxnSpPr/>
          <p:nvPr>
            <p:custDataLst>
              <p:tags r:id="rId6"/>
            </p:custDataLst>
          </p:nvPr>
        </p:nvCxnSpPr>
        <p:spPr>
          <a:xfrm>
            <a:off x="2221780" y="2076133"/>
            <a:ext cx="292235" cy="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OTLSHAPE_T_fa00e8de85da493185eb112c03fe3ab8_HorizontalConnector1">
            <a:extLst>
              <a:ext uri="{FF2B5EF4-FFF2-40B4-BE49-F238E27FC236}">
                <a16:creationId xmlns:a16="http://schemas.microsoft.com/office/drawing/2014/main" id="{3D198685-7A09-6F82-F43C-AEA95B467333}"/>
              </a:ext>
            </a:extLst>
          </p:cNvPr>
          <p:cNvCxnSpPr/>
          <p:nvPr>
            <p:custDataLst>
              <p:tags r:id="rId7"/>
            </p:custDataLst>
          </p:nvPr>
        </p:nvCxnSpPr>
        <p:spPr>
          <a:xfrm>
            <a:off x="2219283" y="2439988"/>
            <a:ext cx="467623" cy="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OTLSHAPE_T_1ee99e603ab74d45b2af421cd8500808_HorizontalConnector1">
            <a:extLst>
              <a:ext uri="{FF2B5EF4-FFF2-40B4-BE49-F238E27FC236}">
                <a16:creationId xmlns:a16="http://schemas.microsoft.com/office/drawing/2014/main" id="{5D7632A0-21A7-7D59-7355-1DF61F8D92F8}"/>
              </a:ext>
            </a:extLst>
          </p:cNvPr>
          <p:cNvCxnSpPr/>
          <p:nvPr>
            <p:custDataLst>
              <p:tags r:id="rId8"/>
            </p:custDataLst>
          </p:nvPr>
        </p:nvCxnSpPr>
        <p:spPr>
          <a:xfrm>
            <a:off x="1833880" y="2803842"/>
            <a:ext cx="1025916" cy="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OTLSHAPE_T_a1dcccb0695b41c4a7c25ed935ab2ecc_HorizontalConnector1">
            <a:extLst>
              <a:ext uri="{FF2B5EF4-FFF2-40B4-BE49-F238E27FC236}">
                <a16:creationId xmlns:a16="http://schemas.microsoft.com/office/drawing/2014/main" id="{5B695868-A2E9-E107-CE42-FC2ADC1E5DA1}"/>
              </a:ext>
            </a:extLst>
          </p:cNvPr>
          <p:cNvCxnSpPr/>
          <p:nvPr>
            <p:custDataLst>
              <p:tags r:id="rId9"/>
            </p:custDataLst>
          </p:nvPr>
        </p:nvCxnSpPr>
        <p:spPr>
          <a:xfrm>
            <a:off x="2193206" y="3167698"/>
            <a:ext cx="1538195" cy="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OTLSHAPE_T_ab61448146b342978ef071f331b1a0d8_HorizontalConnector1">
            <a:extLst>
              <a:ext uri="{FF2B5EF4-FFF2-40B4-BE49-F238E27FC236}">
                <a16:creationId xmlns:a16="http://schemas.microsoft.com/office/drawing/2014/main" id="{BEC32296-E477-5B17-8CCC-8D0ABE76893C}"/>
              </a:ext>
            </a:extLst>
          </p:cNvPr>
          <p:cNvCxnSpPr/>
          <p:nvPr>
            <p:custDataLst>
              <p:tags r:id="rId10"/>
            </p:custDataLst>
          </p:nvPr>
        </p:nvCxnSpPr>
        <p:spPr>
          <a:xfrm>
            <a:off x="2219283" y="3531553"/>
            <a:ext cx="2411620" cy="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0" name="OTLSHAPE_T_e0cc100f850444f38d1754b15685096c_HorizontalConnector1">
            <a:extLst>
              <a:ext uri="{FF2B5EF4-FFF2-40B4-BE49-F238E27FC236}">
                <a16:creationId xmlns:a16="http://schemas.microsoft.com/office/drawing/2014/main" id="{6F446B3D-B8CF-7FEA-1AA9-B81E3520E024}"/>
              </a:ext>
            </a:extLst>
          </p:cNvPr>
          <p:cNvCxnSpPr/>
          <p:nvPr>
            <p:custDataLst>
              <p:tags r:id="rId11"/>
            </p:custDataLst>
          </p:nvPr>
        </p:nvCxnSpPr>
        <p:spPr>
          <a:xfrm>
            <a:off x="1705526" y="3895408"/>
            <a:ext cx="4102037" cy="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1" name="OTLSHAPE_T_7ed7cbeeae4444429743b3eb834ebc9e_HorizontalConnector1">
            <a:extLst>
              <a:ext uri="{FF2B5EF4-FFF2-40B4-BE49-F238E27FC236}">
                <a16:creationId xmlns:a16="http://schemas.microsoft.com/office/drawing/2014/main" id="{86D66DBD-88DF-2282-F565-037C29628AD7}"/>
              </a:ext>
            </a:extLst>
          </p:cNvPr>
          <p:cNvCxnSpPr/>
          <p:nvPr>
            <p:custDataLst>
              <p:tags r:id="rId12"/>
            </p:custDataLst>
          </p:nvPr>
        </p:nvCxnSpPr>
        <p:spPr>
          <a:xfrm>
            <a:off x="1759881" y="4259263"/>
            <a:ext cx="6735224" cy="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2" name="OTLSHAPE_T_9f2c56c0af804b46b4c6eaee823fdbe3_HorizontalConnector1">
            <a:extLst>
              <a:ext uri="{FF2B5EF4-FFF2-40B4-BE49-F238E27FC236}">
                <a16:creationId xmlns:a16="http://schemas.microsoft.com/office/drawing/2014/main" id="{4AC4D373-A4D0-16F1-F9FE-A44E0ADFADB8}"/>
              </a:ext>
            </a:extLst>
          </p:cNvPr>
          <p:cNvCxnSpPr/>
          <p:nvPr>
            <p:custDataLst>
              <p:tags r:id="rId13"/>
            </p:custDataLst>
          </p:nvPr>
        </p:nvCxnSpPr>
        <p:spPr>
          <a:xfrm>
            <a:off x="1479127" y="4623117"/>
            <a:ext cx="9051458" cy="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3" name="OTLSHAPE_T_e1569554bed846669a4e37151e8945e4_HorizontalConnector1">
            <a:extLst>
              <a:ext uri="{FF2B5EF4-FFF2-40B4-BE49-F238E27FC236}">
                <a16:creationId xmlns:a16="http://schemas.microsoft.com/office/drawing/2014/main" id="{B0E59A21-DE0E-36F6-D971-8BE2A753F9D7}"/>
              </a:ext>
            </a:extLst>
          </p:cNvPr>
          <p:cNvCxnSpPr/>
          <p:nvPr>
            <p:custDataLst>
              <p:tags r:id="rId14"/>
            </p:custDataLst>
          </p:nvPr>
        </p:nvCxnSpPr>
        <p:spPr>
          <a:xfrm>
            <a:off x="1270720" y="4986972"/>
            <a:ext cx="9346310" cy="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4" name="OTLSHAPE_T_bdba299821bc4c48b1bed4c23f4e5c5d_LeftVerticalConnector1">
            <a:extLst>
              <a:ext uri="{FF2B5EF4-FFF2-40B4-BE49-F238E27FC236}">
                <a16:creationId xmlns:a16="http://schemas.microsoft.com/office/drawing/2014/main" id="{FE614472-AD1A-FF32-9109-45FA8A6E8755}"/>
              </a:ext>
            </a:extLst>
          </p:cNvPr>
          <p:cNvCxnSpPr/>
          <p:nvPr>
            <p:custDataLst>
              <p:tags r:id="rId15"/>
            </p:custDataLst>
          </p:nvPr>
        </p:nvCxnSpPr>
        <p:spPr>
          <a:xfrm>
            <a:off x="1147023" y="891540"/>
            <a:ext cx="0" cy="387117"/>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OTLSHAPE_T_bdba299821bc4c48b1bed4c23f4e5c5d_LeftVerticalConnector2">
            <a:extLst>
              <a:ext uri="{FF2B5EF4-FFF2-40B4-BE49-F238E27FC236}">
                <a16:creationId xmlns:a16="http://schemas.microsoft.com/office/drawing/2014/main" id="{8CCF028F-7DC7-1DD8-E134-B908AA3F1F33}"/>
              </a:ext>
            </a:extLst>
          </p:cNvPr>
          <p:cNvCxnSpPr/>
          <p:nvPr>
            <p:custDataLst>
              <p:tags r:id="rId16"/>
            </p:custDataLst>
          </p:nvPr>
        </p:nvCxnSpPr>
        <p:spPr>
          <a:xfrm>
            <a:off x="1147023" y="1418188"/>
            <a:ext cx="0" cy="564917"/>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6" name="OTLSHAPE_T_bdba299821bc4c48b1bed4c23f4e5c5d_LeftVerticalConnector3">
            <a:extLst>
              <a:ext uri="{FF2B5EF4-FFF2-40B4-BE49-F238E27FC236}">
                <a16:creationId xmlns:a16="http://schemas.microsoft.com/office/drawing/2014/main" id="{8CF0646B-4598-182C-C452-A8F46CBC8660}"/>
              </a:ext>
            </a:extLst>
          </p:cNvPr>
          <p:cNvCxnSpPr/>
          <p:nvPr>
            <p:custDataLst>
              <p:tags r:id="rId17"/>
            </p:custDataLst>
          </p:nvPr>
        </p:nvCxnSpPr>
        <p:spPr>
          <a:xfrm>
            <a:off x="1147023" y="216916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OTLSHAPE_T_bdba299821bc4c48b1bed4c23f4e5c5d_LeftVerticalConnector4">
            <a:extLst>
              <a:ext uri="{FF2B5EF4-FFF2-40B4-BE49-F238E27FC236}">
                <a16:creationId xmlns:a16="http://schemas.microsoft.com/office/drawing/2014/main" id="{72C2008A-F6FC-873C-F9D0-0C73CD532FA9}"/>
              </a:ext>
            </a:extLst>
          </p:cNvPr>
          <p:cNvCxnSpPr/>
          <p:nvPr>
            <p:custDataLst>
              <p:tags r:id="rId18"/>
            </p:custDataLst>
          </p:nvPr>
        </p:nvCxnSpPr>
        <p:spPr>
          <a:xfrm>
            <a:off x="1147023" y="253301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8" name="OTLSHAPE_T_bdba299821bc4c48b1bed4c23f4e5c5d_LeftVerticalConnector5">
            <a:extLst>
              <a:ext uri="{FF2B5EF4-FFF2-40B4-BE49-F238E27FC236}">
                <a16:creationId xmlns:a16="http://schemas.microsoft.com/office/drawing/2014/main" id="{7586AEC8-C5FB-34EE-D947-DC55680D08DC}"/>
              </a:ext>
            </a:extLst>
          </p:cNvPr>
          <p:cNvCxnSpPr/>
          <p:nvPr>
            <p:custDataLst>
              <p:tags r:id="rId19"/>
            </p:custDataLst>
          </p:nvPr>
        </p:nvCxnSpPr>
        <p:spPr>
          <a:xfrm>
            <a:off x="1147023" y="289687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9" name="OTLSHAPE_T_bdba299821bc4c48b1bed4c23f4e5c5d_LeftVerticalConnector6">
            <a:extLst>
              <a:ext uri="{FF2B5EF4-FFF2-40B4-BE49-F238E27FC236}">
                <a16:creationId xmlns:a16="http://schemas.microsoft.com/office/drawing/2014/main" id="{3BC01A20-FE1B-88A9-59DC-592C95C85C4D}"/>
              </a:ext>
            </a:extLst>
          </p:cNvPr>
          <p:cNvCxnSpPr/>
          <p:nvPr>
            <p:custDataLst>
              <p:tags r:id="rId20"/>
            </p:custDataLst>
          </p:nvPr>
        </p:nvCxnSpPr>
        <p:spPr>
          <a:xfrm>
            <a:off x="1147023" y="326072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OTLSHAPE_T_bdba299821bc4c48b1bed4c23f4e5c5d_LeftVerticalConnector7">
            <a:extLst>
              <a:ext uri="{FF2B5EF4-FFF2-40B4-BE49-F238E27FC236}">
                <a16:creationId xmlns:a16="http://schemas.microsoft.com/office/drawing/2014/main" id="{50DC9FAD-ECCD-743D-6E15-AC7242E58FF4}"/>
              </a:ext>
            </a:extLst>
          </p:cNvPr>
          <p:cNvCxnSpPr/>
          <p:nvPr>
            <p:custDataLst>
              <p:tags r:id="rId21"/>
            </p:custDataLst>
          </p:nvPr>
        </p:nvCxnSpPr>
        <p:spPr>
          <a:xfrm>
            <a:off x="1147023" y="362458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1" name="OTLSHAPE_T_bdba299821bc4c48b1bed4c23f4e5c5d_LeftVerticalConnector8">
            <a:extLst>
              <a:ext uri="{FF2B5EF4-FFF2-40B4-BE49-F238E27FC236}">
                <a16:creationId xmlns:a16="http://schemas.microsoft.com/office/drawing/2014/main" id="{C6827A04-FB6F-FDEE-9D3F-F87970D230F2}"/>
              </a:ext>
            </a:extLst>
          </p:cNvPr>
          <p:cNvCxnSpPr/>
          <p:nvPr>
            <p:custDataLst>
              <p:tags r:id="rId22"/>
            </p:custDataLst>
          </p:nvPr>
        </p:nvCxnSpPr>
        <p:spPr>
          <a:xfrm>
            <a:off x="1147023" y="398843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2" name="OTLSHAPE_T_bdba299821bc4c48b1bed4c23f4e5c5d_LeftVerticalConnector9">
            <a:extLst>
              <a:ext uri="{FF2B5EF4-FFF2-40B4-BE49-F238E27FC236}">
                <a16:creationId xmlns:a16="http://schemas.microsoft.com/office/drawing/2014/main" id="{19C295F3-E22E-7281-E21C-49569F1928AB}"/>
              </a:ext>
            </a:extLst>
          </p:cNvPr>
          <p:cNvCxnSpPr/>
          <p:nvPr>
            <p:custDataLst>
              <p:tags r:id="rId23"/>
            </p:custDataLst>
          </p:nvPr>
        </p:nvCxnSpPr>
        <p:spPr>
          <a:xfrm>
            <a:off x="1147023" y="435229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3" name="OTLSHAPE_T_bdba299821bc4c48b1bed4c23f4e5c5d_LeftVerticalConnector10">
            <a:extLst>
              <a:ext uri="{FF2B5EF4-FFF2-40B4-BE49-F238E27FC236}">
                <a16:creationId xmlns:a16="http://schemas.microsoft.com/office/drawing/2014/main" id="{996063A4-AFA2-A43E-EB29-7C814C7230B2}"/>
              </a:ext>
            </a:extLst>
          </p:cNvPr>
          <p:cNvCxnSpPr/>
          <p:nvPr>
            <p:custDataLst>
              <p:tags r:id="rId24"/>
            </p:custDataLst>
          </p:nvPr>
        </p:nvCxnSpPr>
        <p:spPr>
          <a:xfrm>
            <a:off x="1147023" y="471614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4" name="OTLSHAPE_T_bdba299821bc4c48b1bed4c23f4e5c5d_RightVerticalConnector1">
            <a:extLst>
              <a:ext uri="{FF2B5EF4-FFF2-40B4-BE49-F238E27FC236}">
                <a16:creationId xmlns:a16="http://schemas.microsoft.com/office/drawing/2014/main" id="{D4DF202C-417D-5CF1-537E-A2E0EA56771F}"/>
              </a:ext>
            </a:extLst>
          </p:cNvPr>
          <p:cNvCxnSpPr/>
          <p:nvPr>
            <p:custDataLst>
              <p:tags r:id="rId25"/>
            </p:custDataLst>
          </p:nvPr>
        </p:nvCxnSpPr>
        <p:spPr>
          <a:xfrm>
            <a:off x="1492773" y="891540"/>
            <a:ext cx="0" cy="393383"/>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5" name="OTLSHAPE_T_bdba299821bc4c48b1bed4c23f4e5c5d_RightVerticalConnector2">
            <a:extLst>
              <a:ext uri="{FF2B5EF4-FFF2-40B4-BE49-F238E27FC236}">
                <a16:creationId xmlns:a16="http://schemas.microsoft.com/office/drawing/2014/main" id="{5D89D12C-74D2-375C-55FE-32483AC94F6B}"/>
              </a:ext>
            </a:extLst>
          </p:cNvPr>
          <p:cNvCxnSpPr/>
          <p:nvPr>
            <p:custDataLst>
              <p:tags r:id="rId26"/>
            </p:custDataLst>
          </p:nvPr>
        </p:nvCxnSpPr>
        <p:spPr>
          <a:xfrm>
            <a:off x="1492773" y="1411922"/>
            <a:ext cx="0" cy="23059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6" name="OTLSHAPE_T_bdba299821bc4c48b1bed4c23f4e5c5d_RightVerticalConnector3">
            <a:extLst>
              <a:ext uri="{FF2B5EF4-FFF2-40B4-BE49-F238E27FC236}">
                <a16:creationId xmlns:a16="http://schemas.microsoft.com/office/drawing/2014/main" id="{6D71254C-D50B-181E-F89A-A03EEC06476D}"/>
              </a:ext>
            </a:extLst>
          </p:cNvPr>
          <p:cNvCxnSpPr/>
          <p:nvPr>
            <p:custDataLst>
              <p:tags r:id="rId27"/>
            </p:custDataLst>
          </p:nvPr>
        </p:nvCxnSpPr>
        <p:spPr>
          <a:xfrm>
            <a:off x="1492773" y="1782042"/>
            <a:ext cx="0" cy="201062"/>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OTLSHAPE_T_bdba299821bc4c48b1bed4c23f4e5c5d_RightVerticalConnector4">
            <a:extLst>
              <a:ext uri="{FF2B5EF4-FFF2-40B4-BE49-F238E27FC236}">
                <a16:creationId xmlns:a16="http://schemas.microsoft.com/office/drawing/2014/main" id="{418AFEE3-6027-D622-DB54-242CCEED36D9}"/>
              </a:ext>
            </a:extLst>
          </p:cNvPr>
          <p:cNvCxnSpPr/>
          <p:nvPr>
            <p:custDataLst>
              <p:tags r:id="rId28"/>
            </p:custDataLst>
          </p:nvPr>
        </p:nvCxnSpPr>
        <p:spPr>
          <a:xfrm>
            <a:off x="1492773" y="216916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8" name="OTLSHAPE_T_bdba299821bc4c48b1bed4c23f4e5c5d_RightVerticalConnector5">
            <a:extLst>
              <a:ext uri="{FF2B5EF4-FFF2-40B4-BE49-F238E27FC236}">
                <a16:creationId xmlns:a16="http://schemas.microsoft.com/office/drawing/2014/main" id="{4A802CD8-C6EF-00FB-A5F5-EC7381C70FF0}"/>
              </a:ext>
            </a:extLst>
          </p:cNvPr>
          <p:cNvCxnSpPr/>
          <p:nvPr>
            <p:custDataLst>
              <p:tags r:id="rId29"/>
            </p:custDataLst>
          </p:nvPr>
        </p:nvCxnSpPr>
        <p:spPr>
          <a:xfrm>
            <a:off x="1492773" y="253301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9" name="OTLSHAPE_T_bdba299821bc4c48b1bed4c23f4e5c5d_RightVerticalConnector6">
            <a:extLst>
              <a:ext uri="{FF2B5EF4-FFF2-40B4-BE49-F238E27FC236}">
                <a16:creationId xmlns:a16="http://schemas.microsoft.com/office/drawing/2014/main" id="{EAD6BFEE-13D0-F652-DA22-6287D344006E}"/>
              </a:ext>
            </a:extLst>
          </p:cNvPr>
          <p:cNvCxnSpPr/>
          <p:nvPr>
            <p:custDataLst>
              <p:tags r:id="rId30"/>
            </p:custDataLst>
          </p:nvPr>
        </p:nvCxnSpPr>
        <p:spPr>
          <a:xfrm>
            <a:off x="1492773" y="289687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OTLSHAPE_T_bdba299821bc4c48b1bed4c23f4e5c5d_RightVerticalConnector7">
            <a:extLst>
              <a:ext uri="{FF2B5EF4-FFF2-40B4-BE49-F238E27FC236}">
                <a16:creationId xmlns:a16="http://schemas.microsoft.com/office/drawing/2014/main" id="{7C3E3803-576D-FA86-FED1-8353A380D82F}"/>
              </a:ext>
            </a:extLst>
          </p:cNvPr>
          <p:cNvCxnSpPr/>
          <p:nvPr>
            <p:custDataLst>
              <p:tags r:id="rId31"/>
            </p:custDataLst>
          </p:nvPr>
        </p:nvCxnSpPr>
        <p:spPr>
          <a:xfrm>
            <a:off x="1492773" y="326072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OTLSHAPE_T_bdba299821bc4c48b1bed4c23f4e5c5d_RightVerticalConnector8">
            <a:extLst>
              <a:ext uri="{FF2B5EF4-FFF2-40B4-BE49-F238E27FC236}">
                <a16:creationId xmlns:a16="http://schemas.microsoft.com/office/drawing/2014/main" id="{03A79D1C-432B-E0BA-AA88-16BE76B210B4}"/>
              </a:ext>
            </a:extLst>
          </p:cNvPr>
          <p:cNvCxnSpPr/>
          <p:nvPr>
            <p:custDataLst>
              <p:tags r:id="rId32"/>
            </p:custDataLst>
          </p:nvPr>
        </p:nvCxnSpPr>
        <p:spPr>
          <a:xfrm>
            <a:off x="1492773" y="362458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OTLSHAPE_T_5deb908b8f9a406ea0f74f2d05a6cbfd_LeftVerticalConnector1">
            <a:extLst>
              <a:ext uri="{FF2B5EF4-FFF2-40B4-BE49-F238E27FC236}">
                <a16:creationId xmlns:a16="http://schemas.microsoft.com/office/drawing/2014/main" id="{DD0F2455-EDE1-2D2A-0316-5A5AE168011A}"/>
              </a:ext>
            </a:extLst>
          </p:cNvPr>
          <p:cNvCxnSpPr/>
          <p:nvPr>
            <p:custDataLst>
              <p:tags r:id="rId33"/>
            </p:custDataLst>
          </p:nvPr>
        </p:nvCxnSpPr>
        <p:spPr>
          <a:xfrm>
            <a:off x="1449581" y="1348422"/>
            <a:ext cx="0" cy="29409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OTLSHAPE_T_5deb908b8f9a406ea0f74f2d05a6cbfd_LeftVerticalConnector2">
            <a:extLst>
              <a:ext uri="{FF2B5EF4-FFF2-40B4-BE49-F238E27FC236}">
                <a16:creationId xmlns:a16="http://schemas.microsoft.com/office/drawing/2014/main" id="{31FBBB99-5E03-4EA0-86D4-876EE795C9F7}"/>
              </a:ext>
            </a:extLst>
          </p:cNvPr>
          <p:cNvCxnSpPr/>
          <p:nvPr>
            <p:custDataLst>
              <p:tags r:id="rId34"/>
            </p:custDataLst>
          </p:nvPr>
        </p:nvCxnSpPr>
        <p:spPr>
          <a:xfrm>
            <a:off x="1449581" y="1782042"/>
            <a:ext cx="0" cy="201062"/>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OTLSHAPE_T_5deb908b8f9a406ea0f74f2d05a6cbfd_LeftVerticalConnector3">
            <a:extLst>
              <a:ext uri="{FF2B5EF4-FFF2-40B4-BE49-F238E27FC236}">
                <a16:creationId xmlns:a16="http://schemas.microsoft.com/office/drawing/2014/main" id="{FA3B7168-738B-B633-F44A-56A9C348C18A}"/>
              </a:ext>
            </a:extLst>
          </p:cNvPr>
          <p:cNvCxnSpPr/>
          <p:nvPr>
            <p:custDataLst>
              <p:tags r:id="rId35"/>
            </p:custDataLst>
          </p:nvPr>
        </p:nvCxnSpPr>
        <p:spPr>
          <a:xfrm>
            <a:off x="1449581" y="216916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OTLSHAPE_T_5deb908b8f9a406ea0f74f2d05a6cbfd_LeftVerticalConnector4">
            <a:extLst>
              <a:ext uri="{FF2B5EF4-FFF2-40B4-BE49-F238E27FC236}">
                <a16:creationId xmlns:a16="http://schemas.microsoft.com/office/drawing/2014/main" id="{E9792688-7D6E-2C79-E21A-25453A807BD9}"/>
              </a:ext>
            </a:extLst>
          </p:cNvPr>
          <p:cNvCxnSpPr/>
          <p:nvPr>
            <p:custDataLst>
              <p:tags r:id="rId36"/>
            </p:custDataLst>
          </p:nvPr>
        </p:nvCxnSpPr>
        <p:spPr>
          <a:xfrm>
            <a:off x="1449581" y="253301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6" name="OTLSHAPE_T_5deb908b8f9a406ea0f74f2d05a6cbfd_LeftVerticalConnector5">
            <a:extLst>
              <a:ext uri="{FF2B5EF4-FFF2-40B4-BE49-F238E27FC236}">
                <a16:creationId xmlns:a16="http://schemas.microsoft.com/office/drawing/2014/main" id="{9AD6E974-1B49-A8B4-87A7-12CB945A8254}"/>
              </a:ext>
            </a:extLst>
          </p:cNvPr>
          <p:cNvCxnSpPr/>
          <p:nvPr>
            <p:custDataLst>
              <p:tags r:id="rId37"/>
            </p:custDataLst>
          </p:nvPr>
        </p:nvCxnSpPr>
        <p:spPr>
          <a:xfrm>
            <a:off x="1449581" y="289687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7" name="OTLSHAPE_T_5deb908b8f9a406ea0f74f2d05a6cbfd_LeftVerticalConnector6">
            <a:extLst>
              <a:ext uri="{FF2B5EF4-FFF2-40B4-BE49-F238E27FC236}">
                <a16:creationId xmlns:a16="http://schemas.microsoft.com/office/drawing/2014/main" id="{1CCD1D8E-0795-A459-CC6B-41751BDF53F2}"/>
              </a:ext>
            </a:extLst>
          </p:cNvPr>
          <p:cNvCxnSpPr/>
          <p:nvPr>
            <p:custDataLst>
              <p:tags r:id="rId38"/>
            </p:custDataLst>
          </p:nvPr>
        </p:nvCxnSpPr>
        <p:spPr>
          <a:xfrm>
            <a:off x="1449581" y="326072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8" name="OTLSHAPE_T_5deb908b8f9a406ea0f74f2d05a6cbfd_LeftVerticalConnector7">
            <a:extLst>
              <a:ext uri="{FF2B5EF4-FFF2-40B4-BE49-F238E27FC236}">
                <a16:creationId xmlns:a16="http://schemas.microsoft.com/office/drawing/2014/main" id="{0BD1F95E-E144-D233-271F-82ACA5CF339C}"/>
              </a:ext>
            </a:extLst>
          </p:cNvPr>
          <p:cNvCxnSpPr/>
          <p:nvPr>
            <p:custDataLst>
              <p:tags r:id="rId39"/>
            </p:custDataLst>
          </p:nvPr>
        </p:nvCxnSpPr>
        <p:spPr>
          <a:xfrm>
            <a:off x="1449581" y="362458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9" name="OTLSHAPE_T_5deb908b8f9a406ea0f74f2d05a6cbfd_LeftVerticalConnector8">
            <a:extLst>
              <a:ext uri="{FF2B5EF4-FFF2-40B4-BE49-F238E27FC236}">
                <a16:creationId xmlns:a16="http://schemas.microsoft.com/office/drawing/2014/main" id="{D88920A7-EE85-6CCE-2257-014D408FE7B0}"/>
              </a:ext>
            </a:extLst>
          </p:cNvPr>
          <p:cNvCxnSpPr/>
          <p:nvPr>
            <p:custDataLst>
              <p:tags r:id="rId40"/>
            </p:custDataLst>
          </p:nvPr>
        </p:nvCxnSpPr>
        <p:spPr>
          <a:xfrm>
            <a:off x="1449581" y="398843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0" name="OTLSHAPE_T_5deb908b8f9a406ea0f74f2d05a6cbfd_RightVerticalConnector1">
            <a:extLst>
              <a:ext uri="{FF2B5EF4-FFF2-40B4-BE49-F238E27FC236}">
                <a16:creationId xmlns:a16="http://schemas.microsoft.com/office/drawing/2014/main" id="{300432D7-B440-A1C0-3A3D-CA580F9A9FAF}"/>
              </a:ext>
            </a:extLst>
          </p:cNvPr>
          <p:cNvCxnSpPr/>
          <p:nvPr>
            <p:custDataLst>
              <p:tags r:id="rId41"/>
            </p:custDataLst>
          </p:nvPr>
        </p:nvCxnSpPr>
        <p:spPr>
          <a:xfrm>
            <a:off x="1665663" y="1348423"/>
            <a:ext cx="0" cy="300355"/>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1" name="OTLSHAPE_T_5deb908b8f9a406ea0f74f2d05a6cbfd_RightVerticalConnector2">
            <a:extLst>
              <a:ext uri="{FF2B5EF4-FFF2-40B4-BE49-F238E27FC236}">
                <a16:creationId xmlns:a16="http://schemas.microsoft.com/office/drawing/2014/main" id="{0D610358-2E86-8BB0-89EC-33A5C88BF209}"/>
              </a:ext>
            </a:extLst>
          </p:cNvPr>
          <p:cNvCxnSpPr/>
          <p:nvPr>
            <p:custDataLst>
              <p:tags r:id="rId42"/>
            </p:custDataLst>
          </p:nvPr>
        </p:nvCxnSpPr>
        <p:spPr>
          <a:xfrm>
            <a:off x="1665663" y="1775777"/>
            <a:ext cx="0" cy="207328"/>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2" name="OTLSHAPE_T_5deb908b8f9a406ea0f74f2d05a6cbfd_RightVerticalConnector3">
            <a:extLst>
              <a:ext uri="{FF2B5EF4-FFF2-40B4-BE49-F238E27FC236}">
                <a16:creationId xmlns:a16="http://schemas.microsoft.com/office/drawing/2014/main" id="{8B43F247-991A-FCF5-1137-2D800BDE7F2C}"/>
              </a:ext>
            </a:extLst>
          </p:cNvPr>
          <p:cNvCxnSpPr/>
          <p:nvPr>
            <p:custDataLst>
              <p:tags r:id="rId43"/>
            </p:custDataLst>
          </p:nvPr>
        </p:nvCxnSpPr>
        <p:spPr>
          <a:xfrm>
            <a:off x="1665663" y="216916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3" name="OTLSHAPE_T_5deb908b8f9a406ea0f74f2d05a6cbfd_RightVerticalConnector4">
            <a:extLst>
              <a:ext uri="{FF2B5EF4-FFF2-40B4-BE49-F238E27FC236}">
                <a16:creationId xmlns:a16="http://schemas.microsoft.com/office/drawing/2014/main" id="{A765828F-03D4-09E2-5181-DE0ED1161842}"/>
              </a:ext>
            </a:extLst>
          </p:cNvPr>
          <p:cNvCxnSpPr/>
          <p:nvPr>
            <p:custDataLst>
              <p:tags r:id="rId44"/>
            </p:custDataLst>
          </p:nvPr>
        </p:nvCxnSpPr>
        <p:spPr>
          <a:xfrm>
            <a:off x="1665663" y="253301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4" name="OTLSHAPE_T_5deb908b8f9a406ea0f74f2d05a6cbfd_RightVerticalConnector5">
            <a:extLst>
              <a:ext uri="{FF2B5EF4-FFF2-40B4-BE49-F238E27FC236}">
                <a16:creationId xmlns:a16="http://schemas.microsoft.com/office/drawing/2014/main" id="{E7EE3126-B119-6205-70DE-A7D0F74E967D}"/>
              </a:ext>
            </a:extLst>
          </p:cNvPr>
          <p:cNvCxnSpPr/>
          <p:nvPr>
            <p:custDataLst>
              <p:tags r:id="rId45"/>
            </p:custDataLst>
          </p:nvPr>
        </p:nvCxnSpPr>
        <p:spPr>
          <a:xfrm>
            <a:off x="1665663" y="289687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5" name="OTLSHAPE_T_5deb908b8f9a406ea0f74f2d05a6cbfd_RightVerticalConnector6">
            <a:extLst>
              <a:ext uri="{FF2B5EF4-FFF2-40B4-BE49-F238E27FC236}">
                <a16:creationId xmlns:a16="http://schemas.microsoft.com/office/drawing/2014/main" id="{53B07CEC-D878-FE0F-B406-E66F2CE4C887}"/>
              </a:ext>
            </a:extLst>
          </p:cNvPr>
          <p:cNvCxnSpPr/>
          <p:nvPr>
            <p:custDataLst>
              <p:tags r:id="rId46"/>
            </p:custDataLst>
          </p:nvPr>
        </p:nvCxnSpPr>
        <p:spPr>
          <a:xfrm>
            <a:off x="1665663" y="326072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6" name="OTLSHAPE_T_58f69bb3f2834b6b9a229a9e3afc4bf1_LeftVerticalConnector1">
            <a:extLst>
              <a:ext uri="{FF2B5EF4-FFF2-40B4-BE49-F238E27FC236}">
                <a16:creationId xmlns:a16="http://schemas.microsoft.com/office/drawing/2014/main" id="{A85113D4-7771-E986-C839-AF360CCF4D46}"/>
              </a:ext>
            </a:extLst>
          </p:cNvPr>
          <p:cNvCxnSpPr/>
          <p:nvPr>
            <p:custDataLst>
              <p:tags r:id="rId47"/>
            </p:custDataLst>
          </p:nvPr>
        </p:nvCxnSpPr>
        <p:spPr>
          <a:xfrm>
            <a:off x="1622471" y="1712277"/>
            <a:ext cx="0" cy="270828"/>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7" name="OTLSHAPE_T_58f69bb3f2834b6b9a229a9e3afc4bf1_LeftVerticalConnector2">
            <a:extLst>
              <a:ext uri="{FF2B5EF4-FFF2-40B4-BE49-F238E27FC236}">
                <a16:creationId xmlns:a16="http://schemas.microsoft.com/office/drawing/2014/main" id="{58BC38EA-34FC-86EF-751A-508D40E17680}"/>
              </a:ext>
            </a:extLst>
          </p:cNvPr>
          <p:cNvCxnSpPr/>
          <p:nvPr>
            <p:custDataLst>
              <p:tags r:id="rId48"/>
            </p:custDataLst>
          </p:nvPr>
        </p:nvCxnSpPr>
        <p:spPr>
          <a:xfrm>
            <a:off x="1622471" y="216916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8" name="OTLSHAPE_T_58f69bb3f2834b6b9a229a9e3afc4bf1_LeftVerticalConnector3">
            <a:extLst>
              <a:ext uri="{FF2B5EF4-FFF2-40B4-BE49-F238E27FC236}">
                <a16:creationId xmlns:a16="http://schemas.microsoft.com/office/drawing/2014/main" id="{419C3FB1-7301-E2F2-09AB-ABD44334A12E}"/>
              </a:ext>
            </a:extLst>
          </p:cNvPr>
          <p:cNvCxnSpPr/>
          <p:nvPr>
            <p:custDataLst>
              <p:tags r:id="rId49"/>
            </p:custDataLst>
          </p:nvPr>
        </p:nvCxnSpPr>
        <p:spPr>
          <a:xfrm>
            <a:off x="1622471" y="253301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9" name="OTLSHAPE_T_58f69bb3f2834b6b9a229a9e3afc4bf1_LeftVerticalConnector4">
            <a:extLst>
              <a:ext uri="{FF2B5EF4-FFF2-40B4-BE49-F238E27FC236}">
                <a16:creationId xmlns:a16="http://schemas.microsoft.com/office/drawing/2014/main" id="{DB07FFA0-912B-3A8D-EEE9-34F53E1A39B4}"/>
              </a:ext>
            </a:extLst>
          </p:cNvPr>
          <p:cNvCxnSpPr/>
          <p:nvPr>
            <p:custDataLst>
              <p:tags r:id="rId50"/>
            </p:custDataLst>
          </p:nvPr>
        </p:nvCxnSpPr>
        <p:spPr>
          <a:xfrm>
            <a:off x="1622471" y="289687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0" name="OTLSHAPE_T_58f69bb3f2834b6b9a229a9e3afc4bf1_LeftVerticalConnector5">
            <a:extLst>
              <a:ext uri="{FF2B5EF4-FFF2-40B4-BE49-F238E27FC236}">
                <a16:creationId xmlns:a16="http://schemas.microsoft.com/office/drawing/2014/main" id="{D8220D69-98E0-EFAD-CB3E-BE9F70428CD0}"/>
              </a:ext>
            </a:extLst>
          </p:cNvPr>
          <p:cNvCxnSpPr/>
          <p:nvPr>
            <p:custDataLst>
              <p:tags r:id="rId51"/>
            </p:custDataLst>
          </p:nvPr>
        </p:nvCxnSpPr>
        <p:spPr>
          <a:xfrm>
            <a:off x="1622471" y="326072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1" name="OTLSHAPE_T_58f69bb3f2834b6b9a229a9e3afc4bf1_RightVerticalConnector1">
            <a:extLst>
              <a:ext uri="{FF2B5EF4-FFF2-40B4-BE49-F238E27FC236}">
                <a16:creationId xmlns:a16="http://schemas.microsoft.com/office/drawing/2014/main" id="{8FA87559-A252-FE5D-2B4C-BE9BE1C9644C}"/>
              </a:ext>
            </a:extLst>
          </p:cNvPr>
          <p:cNvCxnSpPr/>
          <p:nvPr>
            <p:custDataLst>
              <p:tags r:id="rId52"/>
            </p:custDataLst>
          </p:nvPr>
        </p:nvCxnSpPr>
        <p:spPr>
          <a:xfrm>
            <a:off x="2962338" y="1712277"/>
            <a:ext cx="0" cy="300355"/>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2" name="OTLSHAPE_T_58f69bb3f2834b6b9a229a9e3afc4bf1_RightVerticalConnector2">
            <a:extLst>
              <a:ext uri="{FF2B5EF4-FFF2-40B4-BE49-F238E27FC236}">
                <a16:creationId xmlns:a16="http://schemas.microsoft.com/office/drawing/2014/main" id="{28F5E9B3-69B0-4FF2-DB47-E89952BDF1B1}"/>
              </a:ext>
            </a:extLst>
          </p:cNvPr>
          <p:cNvCxnSpPr/>
          <p:nvPr>
            <p:custDataLst>
              <p:tags r:id="rId53"/>
            </p:custDataLst>
          </p:nvPr>
        </p:nvCxnSpPr>
        <p:spPr>
          <a:xfrm>
            <a:off x="2962338" y="2139632"/>
            <a:ext cx="0" cy="23059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3" name="OTLSHAPE_T_58f69bb3f2834b6b9a229a9e3afc4bf1_RightVerticalConnector3">
            <a:extLst>
              <a:ext uri="{FF2B5EF4-FFF2-40B4-BE49-F238E27FC236}">
                <a16:creationId xmlns:a16="http://schemas.microsoft.com/office/drawing/2014/main" id="{77AE2FFA-A467-2684-540D-350DD1015A71}"/>
              </a:ext>
            </a:extLst>
          </p:cNvPr>
          <p:cNvCxnSpPr/>
          <p:nvPr>
            <p:custDataLst>
              <p:tags r:id="rId54"/>
            </p:custDataLst>
          </p:nvPr>
        </p:nvCxnSpPr>
        <p:spPr>
          <a:xfrm>
            <a:off x="2962338" y="2509753"/>
            <a:ext cx="0" cy="224324"/>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4" name="OTLSHAPE_T_58f69bb3f2834b6b9a229a9e3afc4bf1_RightVerticalConnector4">
            <a:extLst>
              <a:ext uri="{FF2B5EF4-FFF2-40B4-BE49-F238E27FC236}">
                <a16:creationId xmlns:a16="http://schemas.microsoft.com/office/drawing/2014/main" id="{E92A78F4-D49B-316F-5D2E-166F49B8CC96}"/>
              </a:ext>
            </a:extLst>
          </p:cNvPr>
          <p:cNvCxnSpPr/>
          <p:nvPr>
            <p:custDataLst>
              <p:tags r:id="rId55"/>
            </p:custDataLst>
          </p:nvPr>
        </p:nvCxnSpPr>
        <p:spPr>
          <a:xfrm>
            <a:off x="2962338" y="2873607"/>
            <a:ext cx="0" cy="2269892"/>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OTLSHAPE_T_6573890993b14c1aa662ed3084f33bf0_LeftVerticalConnector1">
            <a:extLst>
              <a:ext uri="{FF2B5EF4-FFF2-40B4-BE49-F238E27FC236}">
                <a16:creationId xmlns:a16="http://schemas.microsoft.com/office/drawing/2014/main" id="{4A63657F-1FF7-1569-8CCE-23EE0804FFAC}"/>
              </a:ext>
            </a:extLst>
          </p:cNvPr>
          <p:cNvCxnSpPr/>
          <p:nvPr>
            <p:custDataLst>
              <p:tags r:id="rId56"/>
            </p:custDataLst>
          </p:nvPr>
        </p:nvCxnSpPr>
        <p:spPr>
          <a:xfrm>
            <a:off x="2875923" y="2076132"/>
            <a:ext cx="0" cy="29409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6" name="OTLSHAPE_T_6573890993b14c1aa662ed3084f33bf0_LeftVerticalConnector2">
            <a:extLst>
              <a:ext uri="{FF2B5EF4-FFF2-40B4-BE49-F238E27FC236}">
                <a16:creationId xmlns:a16="http://schemas.microsoft.com/office/drawing/2014/main" id="{E6E8689E-BA3B-59D3-9427-9CC9E1BC3C45}"/>
              </a:ext>
            </a:extLst>
          </p:cNvPr>
          <p:cNvCxnSpPr/>
          <p:nvPr>
            <p:custDataLst>
              <p:tags r:id="rId57"/>
            </p:custDataLst>
          </p:nvPr>
        </p:nvCxnSpPr>
        <p:spPr>
          <a:xfrm>
            <a:off x="2875923" y="2509753"/>
            <a:ext cx="0" cy="224324"/>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7" name="OTLSHAPE_T_6573890993b14c1aa662ed3084f33bf0_LeftVerticalConnector3">
            <a:extLst>
              <a:ext uri="{FF2B5EF4-FFF2-40B4-BE49-F238E27FC236}">
                <a16:creationId xmlns:a16="http://schemas.microsoft.com/office/drawing/2014/main" id="{D62D3467-ABD2-05A2-BD77-B4434016C274}"/>
              </a:ext>
            </a:extLst>
          </p:cNvPr>
          <p:cNvCxnSpPr/>
          <p:nvPr>
            <p:custDataLst>
              <p:tags r:id="rId58"/>
            </p:custDataLst>
          </p:nvPr>
        </p:nvCxnSpPr>
        <p:spPr>
          <a:xfrm>
            <a:off x="2875923" y="2873607"/>
            <a:ext cx="0" cy="2269892"/>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8" name="OTLSHAPE_T_6573890993b14c1aa662ed3084f33bf0_RightVerticalConnector1">
            <a:extLst>
              <a:ext uri="{FF2B5EF4-FFF2-40B4-BE49-F238E27FC236}">
                <a16:creationId xmlns:a16="http://schemas.microsoft.com/office/drawing/2014/main" id="{B6BE539A-D4EE-733E-32EB-604EE9759525}"/>
              </a:ext>
            </a:extLst>
          </p:cNvPr>
          <p:cNvCxnSpPr/>
          <p:nvPr>
            <p:custDataLst>
              <p:tags r:id="rId59"/>
            </p:custDataLst>
          </p:nvPr>
        </p:nvCxnSpPr>
        <p:spPr>
          <a:xfrm>
            <a:off x="3048783" y="2076133"/>
            <a:ext cx="0" cy="657945"/>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9" name="OTLSHAPE_T_6573890993b14c1aa662ed3084f33bf0_RightVerticalConnector2">
            <a:extLst>
              <a:ext uri="{FF2B5EF4-FFF2-40B4-BE49-F238E27FC236}">
                <a16:creationId xmlns:a16="http://schemas.microsoft.com/office/drawing/2014/main" id="{C67DC661-6F70-3518-CBE3-6F3AEFA6A4CD}"/>
              </a:ext>
            </a:extLst>
          </p:cNvPr>
          <p:cNvCxnSpPr/>
          <p:nvPr>
            <p:custDataLst>
              <p:tags r:id="rId60"/>
            </p:custDataLst>
          </p:nvPr>
        </p:nvCxnSpPr>
        <p:spPr>
          <a:xfrm>
            <a:off x="3048783" y="2873607"/>
            <a:ext cx="0" cy="2269892"/>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0" name="OTLSHAPE_T_fa00e8de85da493185eb112c03fe3ab8_LeftVerticalConnector1" hidden="1">
            <a:extLst>
              <a:ext uri="{FF2B5EF4-FFF2-40B4-BE49-F238E27FC236}">
                <a16:creationId xmlns:a16="http://schemas.microsoft.com/office/drawing/2014/main" id="{F7B18189-1E22-BAA0-C1F5-E4057845E085}"/>
              </a:ext>
            </a:extLst>
          </p:cNvPr>
          <p:cNvCxnSpPr/>
          <p:nvPr>
            <p:custDataLst>
              <p:tags r:id="rId61"/>
            </p:custDataLst>
          </p:nvPr>
        </p:nvCxnSpPr>
        <p:spPr>
          <a:xfrm>
            <a:off x="3048813" y="3028315"/>
            <a:ext cx="0" cy="212259"/>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OTLSHAPE_T_fa00e8de85da493185eb112c03fe3ab8_LeftVerticalConnector2" hidden="1">
            <a:extLst>
              <a:ext uri="{FF2B5EF4-FFF2-40B4-BE49-F238E27FC236}">
                <a16:creationId xmlns:a16="http://schemas.microsoft.com/office/drawing/2014/main" id="{0DB19B21-2FAD-8690-43EC-2F8B1FD2A5A7}"/>
              </a:ext>
            </a:extLst>
          </p:cNvPr>
          <p:cNvCxnSpPr/>
          <p:nvPr>
            <p:custDataLst>
              <p:tags r:id="rId62"/>
            </p:custDataLst>
          </p:nvPr>
        </p:nvCxnSpPr>
        <p:spPr>
          <a:xfrm>
            <a:off x="3048813" y="3380105"/>
            <a:ext cx="0" cy="1763395"/>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OTLSHAPE_T_fa00e8de85da493185eb112c03fe3ab8_RightVerticalConnector1">
            <a:extLst>
              <a:ext uri="{FF2B5EF4-FFF2-40B4-BE49-F238E27FC236}">
                <a16:creationId xmlns:a16="http://schemas.microsoft.com/office/drawing/2014/main" id="{2F33AF6C-6433-749A-F772-596F3287DB28}"/>
              </a:ext>
            </a:extLst>
          </p:cNvPr>
          <p:cNvCxnSpPr/>
          <p:nvPr>
            <p:custDataLst>
              <p:tags r:id="rId63"/>
            </p:custDataLst>
          </p:nvPr>
        </p:nvCxnSpPr>
        <p:spPr>
          <a:xfrm>
            <a:off x="3221673" y="2439988"/>
            <a:ext cx="0" cy="2703513"/>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3" name="OTLSHAPE_T_1ee99e603ab74d45b2af421cd8500808_LeftVerticalConnector1" hidden="1">
            <a:extLst>
              <a:ext uri="{FF2B5EF4-FFF2-40B4-BE49-F238E27FC236}">
                <a16:creationId xmlns:a16="http://schemas.microsoft.com/office/drawing/2014/main" id="{F98184D2-0620-92D3-BAFF-3759CF805EFB}"/>
              </a:ext>
            </a:extLst>
          </p:cNvPr>
          <p:cNvCxnSpPr/>
          <p:nvPr>
            <p:custDataLst>
              <p:tags r:id="rId64"/>
            </p:custDataLst>
          </p:nvPr>
        </p:nvCxnSpPr>
        <p:spPr>
          <a:xfrm>
            <a:off x="3221703" y="3310340"/>
            <a:ext cx="0" cy="1833160"/>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OTLSHAPE_T_1ee99e603ab74d45b2af421cd8500808_RightVerticalConnector1">
            <a:extLst>
              <a:ext uri="{FF2B5EF4-FFF2-40B4-BE49-F238E27FC236}">
                <a16:creationId xmlns:a16="http://schemas.microsoft.com/office/drawing/2014/main" id="{E15E36F7-C6D5-3256-A8D4-D39EAB15611B}"/>
              </a:ext>
            </a:extLst>
          </p:cNvPr>
          <p:cNvCxnSpPr/>
          <p:nvPr>
            <p:custDataLst>
              <p:tags r:id="rId65"/>
            </p:custDataLst>
          </p:nvPr>
        </p:nvCxnSpPr>
        <p:spPr>
          <a:xfrm>
            <a:off x="4172569" y="2803842"/>
            <a:ext cx="0" cy="300355"/>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5" name="OTLSHAPE_T_1ee99e603ab74d45b2af421cd8500808_RightVerticalConnector2">
            <a:extLst>
              <a:ext uri="{FF2B5EF4-FFF2-40B4-BE49-F238E27FC236}">
                <a16:creationId xmlns:a16="http://schemas.microsoft.com/office/drawing/2014/main" id="{E62DE310-049B-1124-CD60-07449E6EF37F}"/>
              </a:ext>
            </a:extLst>
          </p:cNvPr>
          <p:cNvCxnSpPr/>
          <p:nvPr>
            <p:custDataLst>
              <p:tags r:id="rId66"/>
            </p:custDataLst>
          </p:nvPr>
        </p:nvCxnSpPr>
        <p:spPr>
          <a:xfrm>
            <a:off x="4172569" y="3231198"/>
            <a:ext cx="0" cy="1912302"/>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6" name="OTLSHAPE_T_a1dcccb0695b41c4a7c25ed935ab2ecc_LeftVerticalConnector1">
            <a:extLst>
              <a:ext uri="{FF2B5EF4-FFF2-40B4-BE49-F238E27FC236}">
                <a16:creationId xmlns:a16="http://schemas.microsoft.com/office/drawing/2014/main" id="{14413CDB-F8A0-3AEB-E647-7637BFE2BB15}"/>
              </a:ext>
            </a:extLst>
          </p:cNvPr>
          <p:cNvCxnSpPr/>
          <p:nvPr>
            <p:custDataLst>
              <p:tags r:id="rId67"/>
            </p:custDataLst>
          </p:nvPr>
        </p:nvCxnSpPr>
        <p:spPr>
          <a:xfrm>
            <a:off x="4086154" y="3167698"/>
            <a:ext cx="0" cy="1975802"/>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7" name="OTLSHAPE_T_a1dcccb0695b41c4a7c25ed935ab2ecc_RightVerticalConnector1">
            <a:extLst>
              <a:ext uri="{FF2B5EF4-FFF2-40B4-BE49-F238E27FC236}">
                <a16:creationId xmlns:a16="http://schemas.microsoft.com/office/drawing/2014/main" id="{3A6E9AAE-CF15-52B9-6B90-E23FDE12F1B9}"/>
              </a:ext>
            </a:extLst>
          </p:cNvPr>
          <p:cNvCxnSpPr/>
          <p:nvPr>
            <p:custDataLst>
              <p:tags r:id="rId68"/>
            </p:custDataLst>
          </p:nvPr>
        </p:nvCxnSpPr>
        <p:spPr>
          <a:xfrm>
            <a:off x="4993796" y="3167698"/>
            <a:ext cx="0" cy="300355"/>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8" name="OTLSHAPE_T_a1dcccb0695b41c4a7c25ed935ab2ecc_RightVerticalConnector2">
            <a:extLst>
              <a:ext uri="{FF2B5EF4-FFF2-40B4-BE49-F238E27FC236}">
                <a16:creationId xmlns:a16="http://schemas.microsoft.com/office/drawing/2014/main" id="{CA63342F-3950-8B2D-A9BB-2A321A375F4F}"/>
              </a:ext>
            </a:extLst>
          </p:cNvPr>
          <p:cNvCxnSpPr/>
          <p:nvPr>
            <p:custDataLst>
              <p:tags r:id="rId69"/>
            </p:custDataLst>
          </p:nvPr>
        </p:nvCxnSpPr>
        <p:spPr>
          <a:xfrm>
            <a:off x="4993796" y="3595052"/>
            <a:ext cx="0" cy="1548448"/>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9" name="OTLSHAPE_T_ab61448146b342978ef071f331b1a0d8_LeftVerticalConnector1">
            <a:extLst>
              <a:ext uri="{FF2B5EF4-FFF2-40B4-BE49-F238E27FC236}">
                <a16:creationId xmlns:a16="http://schemas.microsoft.com/office/drawing/2014/main" id="{2F81C4D3-3BEE-F9CD-A8DC-F4F806703F25}"/>
              </a:ext>
            </a:extLst>
          </p:cNvPr>
          <p:cNvCxnSpPr/>
          <p:nvPr>
            <p:custDataLst>
              <p:tags r:id="rId70"/>
            </p:custDataLst>
          </p:nvPr>
        </p:nvCxnSpPr>
        <p:spPr>
          <a:xfrm>
            <a:off x="4950604" y="3531552"/>
            <a:ext cx="0" cy="1611948"/>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0" name="OTLSHAPE_T_ab61448146b342978ef071f331b1a0d8_RightVerticalConnector1">
            <a:extLst>
              <a:ext uri="{FF2B5EF4-FFF2-40B4-BE49-F238E27FC236}">
                <a16:creationId xmlns:a16="http://schemas.microsoft.com/office/drawing/2014/main" id="{C33CBC0B-7E6C-0C89-BDA0-F38894BD52B9}"/>
              </a:ext>
            </a:extLst>
          </p:cNvPr>
          <p:cNvCxnSpPr/>
          <p:nvPr>
            <p:custDataLst>
              <p:tags r:id="rId71"/>
            </p:custDataLst>
          </p:nvPr>
        </p:nvCxnSpPr>
        <p:spPr>
          <a:xfrm>
            <a:off x="5080241" y="3531552"/>
            <a:ext cx="0" cy="1611948"/>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1" name="OTLSHAPE_T_e0cc100f850444f38d1754b15685096c_LeftVerticalConnector1">
            <a:extLst>
              <a:ext uri="{FF2B5EF4-FFF2-40B4-BE49-F238E27FC236}">
                <a16:creationId xmlns:a16="http://schemas.microsoft.com/office/drawing/2014/main" id="{40211CA1-78C8-9459-7E5D-B33F4ABB815B}"/>
              </a:ext>
            </a:extLst>
          </p:cNvPr>
          <p:cNvCxnSpPr/>
          <p:nvPr>
            <p:custDataLst>
              <p:tags r:id="rId72"/>
            </p:custDataLst>
          </p:nvPr>
        </p:nvCxnSpPr>
        <p:spPr>
          <a:xfrm>
            <a:off x="6117611" y="3895408"/>
            <a:ext cx="0" cy="1248093"/>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2" name="OTLSHAPE_T_e0cc100f850444f38d1754b15685096c_RightVerticalConnector1">
            <a:extLst>
              <a:ext uri="{FF2B5EF4-FFF2-40B4-BE49-F238E27FC236}">
                <a16:creationId xmlns:a16="http://schemas.microsoft.com/office/drawing/2014/main" id="{E2F22D18-450C-4B2A-0B89-1993100D4787}"/>
              </a:ext>
            </a:extLst>
          </p:cNvPr>
          <p:cNvCxnSpPr/>
          <p:nvPr>
            <p:custDataLst>
              <p:tags r:id="rId73"/>
            </p:custDataLst>
          </p:nvPr>
        </p:nvCxnSpPr>
        <p:spPr>
          <a:xfrm>
            <a:off x="8840600" y="3895408"/>
            <a:ext cx="0" cy="300355"/>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3" name="OTLSHAPE_T_e0cc100f850444f38d1754b15685096c_RightVerticalConnector2">
            <a:extLst>
              <a:ext uri="{FF2B5EF4-FFF2-40B4-BE49-F238E27FC236}">
                <a16:creationId xmlns:a16="http://schemas.microsoft.com/office/drawing/2014/main" id="{C923EDE0-68BA-DF2D-CAB8-33D5C1CCFB68}"/>
              </a:ext>
            </a:extLst>
          </p:cNvPr>
          <p:cNvCxnSpPr/>
          <p:nvPr>
            <p:custDataLst>
              <p:tags r:id="rId74"/>
            </p:custDataLst>
          </p:nvPr>
        </p:nvCxnSpPr>
        <p:spPr>
          <a:xfrm>
            <a:off x="8840600" y="4322763"/>
            <a:ext cx="0" cy="820738"/>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4" name="OTLSHAPE_T_7ed7cbeeae4444429743b3eb834ebc9e_LeftVerticalConnector1">
            <a:extLst>
              <a:ext uri="{FF2B5EF4-FFF2-40B4-BE49-F238E27FC236}">
                <a16:creationId xmlns:a16="http://schemas.microsoft.com/office/drawing/2014/main" id="{57EED1A2-704C-BEA8-1BD8-A97DAE514FE3}"/>
              </a:ext>
            </a:extLst>
          </p:cNvPr>
          <p:cNvCxnSpPr/>
          <p:nvPr>
            <p:custDataLst>
              <p:tags r:id="rId75"/>
            </p:custDataLst>
          </p:nvPr>
        </p:nvCxnSpPr>
        <p:spPr>
          <a:xfrm>
            <a:off x="8797407" y="4259263"/>
            <a:ext cx="0" cy="884238"/>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5" name="OTLSHAPE_T_7ed7cbeeae4444429743b3eb834ebc9e_RightVerticalConnector1">
            <a:extLst>
              <a:ext uri="{FF2B5EF4-FFF2-40B4-BE49-F238E27FC236}">
                <a16:creationId xmlns:a16="http://schemas.microsoft.com/office/drawing/2014/main" id="{4EAE51AA-6250-D146-C694-1A00161195E3}"/>
              </a:ext>
            </a:extLst>
          </p:cNvPr>
          <p:cNvCxnSpPr/>
          <p:nvPr>
            <p:custDataLst>
              <p:tags r:id="rId76"/>
            </p:custDataLst>
          </p:nvPr>
        </p:nvCxnSpPr>
        <p:spPr>
          <a:xfrm>
            <a:off x="10655945" y="4259262"/>
            <a:ext cx="0" cy="29409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6" name="OTLSHAPE_T_7ed7cbeeae4444429743b3eb834ebc9e_RightVerticalConnector2">
            <a:extLst>
              <a:ext uri="{FF2B5EF4-FFF2-40B4-BE49-F238E27FC236}">
                <a16:creationId xmlns:a16="http://schemas.microsoft.com/office/drawing/2014/main" id="{74F7B1CE-33E1-5ED0-1619-09723D35B835}"/>
              </a:ext>
            </a:extLst>
          </p:cNvPr>
          <p:cNvCxnSpPr/>
          <p:nvPr>
            <p:custDataLst>
              <p:tags r:id="rId77"/>
            </p:custDataLst>
          </p:nvPr>
        </p:nvCxnSpPr>
        <p:spPr>
          <a:xfrm>
            <a:off x="10655945" y="4692883"/>
            <a:ext cx="0" cy="224324"/>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7" name="OTLSHAPE_T_7ed7cbeeae4444429743b3eb834ebc9e_RightVerticalConnector3">
            <a:extLst>
              <a:ext uri="{FF2B5EF4-FFF2-40B4-BE49-F238E27FC236}">
                <a16:creationId xmlns:a16="http://schemas.microsoft.com/office/drawing/2014/main" id="{33A2C3D1-4BFD-EC0B-27CB-59B46D989A34}"/>
              </a:ext>
            </a:extLst>
          </p:cNvPr>
          <p:cNvCxnSpPr/>
          <p:nvPr>
            <p:custDataLst>
              <p:tags r:id="rId78"/>
            </p:custDataLst>
          </p:nvPr>
        </p:nvCxnSpPr>
        <p:spPr>
          <a:xfrm>
            <a:off x="10655945" y="5056737"/>
            <a:ext cx="0" cy="86762"/>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8" name="OTLSHAPE_T_9f2c56c0af804b46b4c6eaee823fdbe3_LeftVerticalConnector1">
            <a:extLst>
              <a:ext uri="{FF2B5EF4-FFF2-40B4-BE49-F238E27FC236}">
                <a16:creationId xmlns:a16="http://schemas.microsoft.com/office/drawing/2014/main" id="{AE6EF0FB-4D2D-4897-E152-B15C9FB3CD94}"/>
              </a:ext>
            </a:extLst>
          </p:cNvPr>
          <p:cNvCxnSpPr/>
          <p:nvPr>
            <p:custDataLst>
              <p:tags r:id="rId79"/>
            </p:custDataLst>
          </p:nvPr>
        </p:nvCxnSpPr>
        <p:spPr>
          <a:xfrm>
            <a:off x="10915310" y="4623116"/>
            <a:ext cx="0" cy="29409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9" name="OTLSHAPE_T_9f2c56c0af804b46b4c6eaee823fdbe3_LeftVerticalConnector2">
            <a:extLst>
              <a:ext uri="{FF2B5EF4-FFF2-40B4-BE49-F238E27FC236}">
                <a16:creationId xmlns:a16="http://schemas.microsoft.com/office/drawing/2014/main" id="{CD988530-DBC2-A48A-F748-2DF205DB511D}"/>
              </a:ext>
            </a:extLst>
          </p:cNvPr>
          <p:cNvCxnSpPr/>
          <p:nvPr>
            <p:custDataLst>
              <p:tags r:id="rId80"/>
            </p:custDataLst>
          </p:nvPr>
        </p:nvCxnSpPr>
        <p:spPr>
          <a:xfrm>
            <a:off x="10915310" y="5056737"/>
            <a:ext cx="0" cy="86762"/>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0" name="OTLSHAPE_T_9f2c56c0af804b46b4c6eaee823fdbe3_RightVerticalConnector1">
            <a:extLst>
              <a:ext uri="{FF2B5EF4-FFF2-40B4-BE49-F238E27FC236}">
                <a16:creationId xmlns:a16="http://schemas.microsoft.com/office/drawing/2014/main" id="{188E3B6E-FE5C-14DC-59DB-B9C3A08DBCC8}"/>
              </a:ext>
            </a:extLst>
          </p:cNvPr>
          <p:cNvCxnSpPr/>
          <p:nvPr>
            <p:custDataLst>
              <p:tags r:id="rId81"/>
            </p:custDataLst>
          </p:nvPr>
        </p:nvCxnSpPr>
        <p:spPr>
          <a:xfrm>
            <a:off x="11347505" y="4623117"/>
            <a:ext cx="0" cy="300355"/>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2" name="OTLSHAPE_T_e1569554bed846669a4e37151e8945e4_LeftVerticalConnector1">
            <a:extLst>
              <a:ext uri="{FF2B5EF4-FFF2-40B4-BE49-F238E27FC236}">
                <a16:creationId xmlns:a16="http://schemas.microsoft.com/office/drawing/2014/main" id="{2752A8C5-7827-F494-F023-B09206C8D658}"/>
              </a:ext>
            </a:extLst>
          </p:cNvPr>
          <p:cNvCxnSpPr/>
          <p:nvPr>
            <p:custDataLst>
              <p:tags r:id="rId82"/>
            </p:custDataLst>
          </p:nvPr>
        </p:nvCxnSpPr>
        <p:spPr>
          <a:xfrm>
            <a:off x="11001755" y="4986972"/>
            <a:ext cx="0" cy="156527"/>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3" name="OTLSHAPE_T_e1569554bed846669a4e37151e8945e4_RightVerticalConnector1" hidden="1">
            <a:extLst>
              <a:ext uri="{FF2B5EF4-FFF2-40B4-BE49-F238E27FC236}">
                <a16:creationId xmlns:a16="http://schemas.microsoft.com/office/drawing/2014/main" id="{7DC83C6B-2E00-212C-9E1A-204879BD229A}"/>
              </a:ext>
            </a:extLst>
          </p:cNvPr>
          <p:cNvCxnSpPr/>
          <p:nvPr>
            <p:custDataLst>
              <p:tags r:id="rId83"/>
            </p:custDataLst>
          </p:nvPr>
        </p:nvCxnSpPr>
        <p:spPr>
          <a:xfrm>
            <a:off x="11347505" y="5002488"/>
            <a:ext cx="0" cy="141012"/>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213" name="OTLSHAPE_T_9f2c56c0af804b46b4c6eaee823fdbe3_RightVerticalConnector2">
            <a:extLst>
              <a:ext uri="{FF2B5EF4-FFF2-40B4-BE49-F238E27FC236}">
                <a16:creationId xmlns:a16="http://schemas.microsoft.com/office/drawing/2014/main" id="{2CFEC102-A5C1-E294-6A21-CA3257309388}"/>
              </a:ext>
            </a:extLst>
          </p:cNvPr>
          <p:cNvCxnSpPr/>
          <p:nvPr>
            <p:custDataLst>
              <p:tags r:id="rId84"/>
            </p:custDataLst>
          </p:nvPr>
        </p:nvCxnSpPr>
        <p:spPr>
          <a:xfrm>
            <a:off x="11347505" y="5050472"/>
            <a:ext cx="0" cy="93027"/>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6" name="OTLSHAPE_T_bdba299821bc4c48b1bed4c23f4e5c5d_RightVerticalConnector9">
            <a:extLst>
              <a:ext uri="{FF2B5EF4-FFF2-40B4-BE49-F238E27FC236}">
                <a16:creationId xmlns:a16="http://schemas.microsoft.com/office/drawing/2014/main" id="{FB85D970-AD00-6481-2771-35F9D7EF1BB6}"/>
              </a:ext>
            </a:extLst>
          </p:cNvPr>
          <p:cNvCxnSpPr/>
          <p:nvPr>
            <p:custDataLst>
              <p:tags r:id="rId85"/>
            </p:custDataLst>
          </p:nvPr>
        </p:nvCxnSpPr>
        <p:spPr>
          <a:xfrm>
            <a:off x="1492773" y="398843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7" name="OTLSHAPE_T_bdba299821bc4c48b1bed4c23f4e5c5d_RightVerticalConnector10">
            <a:extLst>
              <a:ext uri="{FF2B5EF4-FFF2-40B4-BE49-F238E27FC236}">
                <a16:creationId xmlns:a16="http://schemas.microsoft.com/office/drawing/2014/main" id="{9471C008-6555-751C-067F-8E4AC909C572}"/>
              </a:ext>
            </a:extLst>
          </p:cNvPr>
          <p:cNvCxnSpPr/>
          <p:nvPr>
            <p:custDataLst>
              <p:tags r:id="rId86"/>
            </p:custDataLst>
          </p:nvPr>
        </p:nvCxnSpPr>
        <p:spPr>
          <a:xfrm>
            <a:off x="1492773" y="4352290"/>
            <a:ext cx="0" cy="79121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8" name="OTLSHAPE_T_5deb908b8f9a406ea0f74f2d05a6cbfd_LeftVerticalConnector9">
            <a:extLst>
              <a:ext uri="{FF2B5EF4-FFF2-40B4-BE49-F238E27FC236}">
                <a16:creationId xmlns:a16="http://schemas.microsoft.com/office/drawing/2014/main" id="{B71A96F5-2FF5-5811-4754-C6146BDC26BF}"/>
              </a:ext>
            </a:extLst>
          </p:cNvPr>
          <p:cNvCxnSpPr/>
          <p:nvPr>
            <p:custDataLst>
              <p:tags r:id="rId87"/>
            </p:custDataLst>
          </p:nvPr>
        </p:nvCxnSpPr>
        <p:spPr>
          <a:xfrm>
            <a:off x="1449581" y="435229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9" name="OTLSHAPE_T_5deb908b8f9a406ea0f74f2d05a6cbfd_LeftVerticalConnector10">
            <a:extLst>
              <a:ext uri="{FF2B5EF4-FFF2-40B4-BE49-F238E27FC236}">
                <a16:creationId xmlns:a16="http://schemas.microsoft.com/office/drawing/2014/main" id="{3123A526-1D48-DDF4-8258-7C37A9DE8FA3}"/>
              </a:ext>
            </a:extLst>
          </p:cNvPr>
          <p:cNvCxnSpPr/>
          <p:nvPr>
            <p:custDataLst>
              <p:tags r:id="rId88"/>
            </p:custDataLst>
          </p:nvPr>
        </p:nvCxnSpPr>
        <p:spPr>
          <a:xfrm>
            <a:off x="1449581" y="4716145"/>
            <a:ext cx="0" cy="427355"/>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0" name="OTLSHAPE_T_5deb908b8f9a406ea0f74f2d05a6cbfd_RightVerticalConnector7">
            <a:extLst>
              <a:ext uri="{FF2B5EF4-FFF2-40B4-BE49-F238E27FC236}">
                <a16:creationId xmlns:a16="http://schemas.microsoft.com/office/drawing/2014/main" id="{FAD0E1C8-851F-AD1D-2708-70B6BE41F59E}"/>
              </a:ext>
            </a:extLst>
          </p:cNvPr>
          <p:cNvCxnSpPr/>
          <p:nvPr>
            <p:custDataLst>
              <p:tags r:id="rId89"/>
            </p:custDataLst>
          </p:nvPr>
        </p:nvCxnSpPr>
        <p:spPr>
          <a:xfrm>
            <a:off x="1665663" y="362458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1" name="OTLSHAPE_T_5deb908b8f9a406ea0f74f2d05a6cbfd_RightVerticalConnector8">
            <a:extLst>
              <a:ext uri="{FF2B5EF4-FFF2-40B4-BE49-F238E27FC236}">
                <a16:creationId xmlns:a16="http://schemas.microsoft.com/office/drawing/2014/main" id="{695E338A-A9FC-800E-6429-7C75F0AD399F}"/>
              </a:ext>
            </a:extLst>
          </p:cNvPr>
          <p:cNvCxnSpPr/>
          <p:nvPr>
            <p:custDataLst>
              <p:tags r:id="rId90"/>
            </p:custDataLst>
          </p:nvPr>
        </p:nvCxnSpPr>
        <p:spPr>
          <a:xfrm>
            <a:off x="1665663" y="398843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2" name="OTLSHAPE_T_5deb908b8f9a406ea0f74f2d05a6cbfd_RightVerticalConnector9">
            <a:extLst>
              <a:ext uri="{FF2B5EF4-FFF2-40B4-BE49-F238E27FC236}">
                <a16:creationId xmlns:a16="http://schemas.microsoft.com/office/drawing/2014/main" id="{D24AA348-54ED-E3C9-A087-EF764F97D6F7}"/>
              </a:ext>
            </a:extLst>
          </p:cNvPr>
          <p:cNvCxnSpPr/>
          <p:nvPr>
            <p:custDataLst>
              <p:tags r:id="rId91"/>
            </p:custDataLst>
          </p:nvPr>
        </p:nvCxnSpPr>
        <p:spPr>
          <a:xfrm>
            <a:off x="1665663" y="4352290"/>
            <a:ext cx="0" cy="79121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3" name="OTLSHAPE_T_58f69bb3f2834b6b9a229a9e3afc4bf1_LeftVerticalConnector6">
            <a:extLst>
              <a:ext uri="{FF2B5EF4-FFF2-40B4-BE49-F238E27FC236}">
                <a16:creationId xmlns:a16="http://schemas.microsoft.com/office/drawing/2014/main" id="{FB0AC271-C9A0-B174-6C48-1018FFCF03B1}"/>
              </a:ext>
            </a:extLst>
          </p:cNvPr>
          <p:cNvCxnSpPr/>
          <p:nvPr>
            <p:custDataLst>
              <p:tags r:id="rId92"/>
            </p:custDataLst>
          </p:nvPr>
        </p:nvCxnSpPr>
        <p:spPr>
          <a:xfrm>
            <a:off x="1622471" y="3624580"/>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4" name="OTLSHAPE_T_58f69bb3f2834b6b9a229a9e3afc4bf1_LeftVerticalConnector7">
            <a:extLst>
              <a:ext uri="{FF2B5EF4-FFF2-40B4-BE49-F238E27FC236}">
                <a16:creationId xmlns:a16="http://schemas.microsoft.com/office/drawing/2014/main" id="{84C9A0E0-C22F-5969-7409-A90DFEE77618}"/>
              </a:ext>
            </a:extLst>
          </p:cNvPr>
          <p:cNvCxnSpPr/>
          <p:nvPr>
            <p:custDataLst>
              <p:tags r:id="rId93"/>
            </p:custDataLst>
          </p:nvPr>
        </p:nvCxnSpPr>
        <p:spPr>
          <a:xfrm>
            <a:off x="1622471" y="3988435"/>
            <a:ext cx="0" cy="17780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5" name="OTLSHAPE_T_58f69bb3f2834b6b9a229a9e3afc4bf1_LeftVerticalConnector8">
            <a:extLst>
              <a:ext uri="{FF2B5EF4-FFF2-40B4-BE49-F238E27FC236}">
                <a16:creationId xmlns:a16="http://schemas.microsoft.com/office/drawing/2014/main" id="{7E5D15CD-6BA1-4E23-C85F-B3851216B934}"/>
              </a:ext>
            </a:extLst>
          </p:cNvPr>
          <p:cNvCxnSpPr/>
          <p:nvPr>
            <p:custDataLst>
              <p:tags r:id="rId94"/>
            </p:custDataLst>
          </p:nvPr>
        </p:nvCxnSpPr>
        <p:spPr>
          <a:xfrm>
            <a:off x="1622471" y="4352290"/>
            <a:ext cx="0" cy="791210"/>
          </a:xfrm>
          <a:prstGeom prst="line">
            <a:avLst/>
          </a:prstGeom>
          <a:ln w="6350" cap="flat" cmpd="sng" algn="ctr">
            <a:solidFill>
              <a:srgbClr val="D4EAFF"/>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 name="OTLSHAPE_TB_00000000000000000000000000000000_ScaleContainer">
            <a:extLst>
              <a:ext uri="{FF2B5EF4-FFF2-40B4-BE49-F238E27FC236}">
                <a16:creationId xmlns:a16="http://schemas.microsoft.com/office/drawing/2014/main" id="{E8BBFB0A-58F8-E575-22A8-05C0CF00D669}"/>
              </a:ext>
            </a:extLst>
          </p:cNvPr>
          <p:cNvSpPr/>
          <p:nvPr>
            <p:custDataLst>
              <p:tags r:id="rId95"/>
            </p:custDataLst>
          </p:nvPr>
        </p:nvSpPr>
        <p:spPr>
          <a:xfrm>
            <a:off x="844465" y="5143500"/>
            <a:ext cx="10515600" cy="254000"/>
          </a:xfrm>
          <a:prstGeom prst="roundRect">
            <a:avLst/>
          </a:prstGeom>
          <a:solidFill>
            <a:srgbClr val="04617B"/>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OTLSHAPE_TB_00000000000000000000000000000000_ElapsedTime">
            <a:extLst>
              <a:ext uri="{FF2B5EF4-FFF2-40B4-BE49-F238E27FC236}">
                <a16:creationId xmlns:a16="http://schemas.microsoft.com/office/drawing/2014/main" id="{0D0073CB-6272-F90C-8138-0968DD133BC7}"/>
              </a:ext>
            </a:extLst>
          </p:cNvPr>
          <p:cNvSpPr/>
          <p:nvPr>
            <p:custDataLst>
              <p:tags r:id="rId96"/>
            </p:custDataLst>
          </p:nvPr>
        </p:nvSpPr>
        <p:spPr>
          <a:xfrm>
            <a:off x="844465" y="5143500"/>
            <a:ext cx="2362200" cy="254000"/>
          </a:xfrm>
          <a:prstGeom prst="roundRect">
            <a:avLst/>
          </a:prstGeom>
          <a:solidFill>
            <a:srgbClr val="FF0000">
              <a:alpha val="30196"/>
            </a:srgbClr>
          </a:solidFill>
          <a:ln w="25400" cap="flat" cmpd="sng" algn="ctr">
            <a:no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TLSHAPE_TB_00000000000000000000000000000000_TodayMarkerShape">
            <a:extLst>
              <a:ext uri="{FF2B5EF4-FFF2-40B4-BE49-F238E27FC236}">
                <a16:creationId xmlns:a16="http://schemas.microsoft.com/office/drawing/2014/main" id="{5972B8D4-F993-975B-18C1-854F2F05B181}"/>
              </a:ext>
            </a:extLst>
          </p:cNvPr>
          <p:cNvSpPr/>
          <p:nvPr>
            <p:custDataLst>
              <p:tags r:id="rId97"/>
            </p:custDataLst>
          </p:nvPr>
        </p:nvSpPr>
        <p:spPr>
          <a:xfrm>
            <a:off x="3168453" y="5397500"/>
            <a:ext cx="76200" cy="84667"/>
          </a:xfrm>
          <a:prstGeom prst="triangle">
            <a:avLst/>
          </a:prstGeom>
          <a:solidFill>
            <a:srgbClr val="FF0000"/>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TLSHAPE_TB_00000000000000000000000000000000_TodayMarkerText">
            <a:extLst>
              <a:ext uri="{FF2B5EF4-FFF2-40B4-BE49-F238E27FC236}">
                <a16:creationId xmlns:a16="http://schemas.microsoft.com/office/drawing/2014/main" id="{058B4262-882D-34BE-2302-B62BE14848C3}"/>
              </a:ext>
            </a:extLst>
          </p:cNvPr>
          <p:cNvSpPr txBox="1"/>
          <p:nvPr>
            <p:custDataLst>
              <p:tags r:id="rId98"/>
            </p:custDataLst>
          </p:nvPr>
        </p:nvSpPr>
        <p:spPr>
          <a:xfrm>
            <a:off x="3024611" y="5482167"/>
            <a:ext cx="364522" cy="186055"/>
          </a:xfrm>
          <a:prstGeom prst="rect">
            <a:avLst/>
          </a:prstGeom>
          <a:noFill/>
        </p:spPr>
        <p:txBody>
          <a:bodyPr vert="horz" wrap="none" lIns="0" tIns="0" rIns="0" bIns="0" rtlCol="0" anchor="ctr" anchorCtr="0">
            <a:spAutoFit/>
          </a:bodyPr>
          <a:lstStyle/>
          <a:p>
            <a:pPr algn="ctr"/>
            <a:r>
              <a:rPr lang="en-IN" sz="1200" spc="-34">
                <a:latin typeface="Calibri" panose="020F0502020204030204" pitchFamily="34" charset="0"/>
              </a:rPr>
              <a:t>Today</a:t>
            </a:r>
          </a:p>
        </p:txBody>
      </p:sp>
      <p:sp>
        <p:nvSpPr>
          <p:cNvPr id="8" name="OTLSHAPE_TB_00000000000000000000000000000000_TimescaleInterval1">
            <a:extLst>
              <a:ext uri="{FF2B5EF4-FFF2-40B4-BE49-F238E27FC236}">
                <a16:creationId xmlns:a16="http://schemas.microsoft.com/office/drawing/2014/main" id="{50A554FC-79D4-B5E2-436B-30BB44331DB1}"/>
              </a:ext>
            </a:extLst>
          </p:cNvPr>
          <p:cNvSpPr txBox="1"/>
          <p:nvPr>
            <p:custDataLst>
              <p:tags r:id="rId99"/>
            </p:custDataLst>
          </p:nvPr>
        </p:nvSpPr>
        <p:spPr>
          <a:xfrm>
            <a:off x="895265" y="5177472"/>
            <a:ext cx="241300" cy="186055"/>
          </a:xfrm>
          <a:prstGeom prst="rect">
            <a:avLst/>
          </a:prstGeom>
          <a:noFill/>
        </p:spPr>
        <p:txBody>
          <a:bodyPr vert="horz" wrap="none" lIns="0" tIns="0" rIns="0" bIns="0" rtlCol="0" anchor="ctr" anchorCtr="0">
            <a:noAutofit/>
          </a:bodyPr>
          <a:lstStyle/>
          <a:p>
            <a:r>
              <a:rPr lang="en-IN" sz="1200" spc="-20">
                <a:solidFill>
                  <a:schemeClr val="lt1"/>
                </a:solidFill>
                <a:latin typeface="Calibri" panose="020F0502020204030204" pitchFamily="34" charset="0"/>
              </a:rPr>
              <a:t>Aug</a:t>
            </a:r>
          </a:p>
        </p:txBody>
      </p:sp>
      <p:sp>
        <p:nvSpPr>
          <p:cNvPr id="10" name="OTLSHAPE_TB_00000000000000000000000000000000_TimescaleInterval2">
            <a:extLst>
              <a:ext uri="{FF2B5EF4-FFF2-40B4-BE49-F238E27FC236}">
                <a16:creationId xmlns:a16="http://schemas.microsoft.com/office/drawing/2014/main" id="{9C3169F9-0CD4-7DE0-14D5-A601187943E1}"/>
              </a:ext>
            </a:extLst>
          </p:cNvPr>
          <p:cNvSpPr txBox="1"/>
          <p:nvPr>
            <p:custDataLst>
              <p:tags r:id="rId100"/>
            </p:custDataLst>
          </p:nvPr>
        </p:nvSpPr>
        <p:spPr>
          <a:xfrm>
            <a:off x="2235163" y="5177472"/>
            <a:ext cx="228600" cy="186055"/>
          </a:xfrm>
          <a:prstGeom prst="rect">
            <a:avLst/>
          </a:prstGeom>
          <a:noFill/>
        </p:spPr>
        <p:txBody>
          <a:bodyPr vert="horz" wrap="none" lIns="0" tIns="0" rIns="0" bIns="0" rtlCol="0" anchor="ctr" anchorCtr="0">
            <a:noAutofit/>
          </a:bodyPr>
          <a:lstStyle/>
          <a:p>
            <a:r>
              <a:rPr lang="en-IN" sz="1200" spc="-18">
                <a:solidFill>
                  <a:schemeClr val="lt1"/>
                </a:solidFill>
                <a:latin typeface="Calibri" panose="020F0502020204030204" pitchFamily="34" charset="0"/>
              </a:rPr>
              <a:t>Sep</a:t>
            </a:r>
          </a:p>
        </p:txBody>
      </p:sp>
      <p:sp>
        <p:nvSpPr>
          <p:cNvPr id="12" name="OTLSHAPE_TB_00000000000000000000000000000000_TimescaleInterval3">
            <a:extLst>
              <a:ext uri="{FF2B5EF4-FFF2-40B4-BE49-F238E27FC236}">
                <a16:creationId xmlns:a16="http://schemas.microsoft.com/office/drawing/2014/main" id="{4A0E0768-30F4-1BEB-7FDD-E1C4D084FC8E}"/>
              </a:ext>
            </a:extLst>
          </p:cNvPr>
          <p:cNvSpPr txBox="1"/>
          <p:nvPr>
            <p:custDataLst>
              <p:tags r:id="rId101"/>
            </p:custDataLst>
          </p:nvPr>
        </p:nvSpPr>
        <p:spPr>
          <a:xfrm>
            <a:off x="3531838" y="5177472"/>
            <a:ext cx="211148" cy="186055"/>
          </a:xfrm>
          <a:prstGeom prst="rect">
            <a:avLst/>
          </a:prstGeom>
          <a:noFill/>
        </p:spPr>
        <p:txBody>
          <a:bodyPr vert="horz" wrap="none" lIns="0" tIns="0" rIns="0" bIns="0" rtlCol="0" anchor="ctr" anchorCtr="0">
            <a:noAutofit/>
          </a:bodyPr>
          <a:lstStyle/>
          <a:p>
            <a:r>
              <a:rPr lang="en-IN" sz="1200" spc="-22">
                <a:solidFill>
                  <a:schemeClr val="lt1"/>
                </a:solidFill>
                <a:latin typeface="Calibri" panose="020F0502020204030204" pitchFamily="34" charset="0"/>
              </a:rPr>
              <a:t>Oct</a:t>
            </a:r>
          </a:p>
        </p:txBody>
      </p:sp>
      <p:sp>
        <p:nvSpPr>
          <p:cNvPr id="14" name="OTLSHAPE_TB_00000000000000000000000000000000_TimescaleInterval4">
            <a:extLst>
              <a:ext uri="{FF2B5EF4-FFF2-40B4-BE49-F238E27FC236}">
                <a16:creationId xmlns:a16="http://schemas.microsoft.com/office/drawing/2014/main" id="{C1884CA1-D69B-C94B-245B-622A20ECBCE4}"/>
              </a:ext>
            </a:extLst>
          </p:cNvPr>
          <p:cNvSpPr txBox="1"/>
          <p:nvPr>
            <p:custDataLst>
              <p:tags r:id="rId102"/>
            </p:custDataLst>
          </p:nvPr>
        </p:nvSpPr>
        <p:spPr>
          <a:xfrm>
            <a:off x="4871736" y="5177472"/>
            <a:ext cx="243913" cy="186055"/>
          </a:xfrm>
          <a:prstGeom prst="rect">
            <a:avLst/>
          </a:prstGeom>
          <a:noFill/>
        </p:spPr>
        <p:txBody>
          <a:bodyPr vert="horz" wrap="none" lIns="0" tIns="0" rIns="0" bIns="0" rtlCol="0" anchor="ctr" anchorCtr="0">
            <a:noAutofit/>
          </a:bodyPr>
          <a:lstStyle/>
          <a:p>
            <a:r>
              <a:rPr lang="en-IN" sz="1200" spc="-22">
                <a:solidFill>
                  <a:schemeClr val="lt1"/>
                </a:solidFill>
                <a:latin typeface="Calibri" panose="020F0502020204030204" pitchFamily="34" charset="0"/>
              </a:rPr>
              <a:t>Nov</a:t>
            </a:r>
          </a:p>
        </p:txBody>
      </p:sp>
      <p:sp>
        <p:nvSpPr>
          <p:cNvPr id="16" name="OTLSHAPE_TB_00000000000000000000000000000000_TimescaleInterval5">
            <a:extLst>
              <a:ext uri="{FF2B5EF4-FFF2-40B4-BE49-F238E27FC236}">
                <a16:creationId xmlns:a16="http://schemas.microsoft.com/office/drawing/2014/main" id="{C23F0519-1E27-B7CD-71E6-F203DE71E557}"/>
              </a:ext>
            </a:extLst>
          </p:cNvPr>
          <p:cNvSpPr txBox="1"/>
          <p:nvPr>
            <p:custDataLst>
              <p:tags r:id="rId103"/>
            </p:custDataLst>
          </p:nvPr>
        </p:nvSpPr>
        <p:spPr>
          <a:xfrm>
            <a:off x="6168411" y="5177472"/>
            <a:ext cx="231858" cy="186055"/>
          </a:xfrm>
          <a:prstGeom prst="rect">
            <a:avLst/>
          </a:prstGeom>
          <a:noFill/>
        </p:spPr>
        <p:txBody>
          <a:bodyPr vert="horz" wrap="none" lIns="0" tIns="0" rIns="0" bIns="0" rtlCol="0" anchor="ctr" anchorCtr="0">
            <a:noAutofit/>
          </a:bodyPr>
          <a:lstStyle/>
          <a:p>
            <a:r>
              <a:rPr lang="en-IN" sz="1200" spc="-22" dirty="0">
                <a:solidFill>
                  <a:schemeClr val="lt1"/>
                </a:solidFill>
                <a:latin typeface="Calibri" panose="020F0502020204030204" pitchFamily="34" charset="0"/>
              </a:rPr>
              <a:t>Nov</a:t>
            </a:r>
          </a:p>
        </p:txBody>
      </p:sp>
      <p:sp>
        <p:nvSpPr>
          <p:cNvPr id="18" name="OTLSHAPE_TB_00000000000000000000000000000000_TimescaleInterval6">
            <a:extLst>
              <a:ext uri="{FF2B5EF4-FFF2-40B4-BE49-F238E27FC236}">
                <a16:creationId xmlns:a16="http://schemas.microsoft.com/office/drawing/2014/main" id="{535EFC0F-D765-2E5B-986C-CFEA81B0F1C3}"/>
              </a:ext>
            </a:extLst>
          </p:cNvPr>
          <p:cNvSpPr txBox="1"/>
          <p:nvPr>
            <p:custDataLst>
              <p:tags r:id="rId104"/>
            </p:custDataLst>
          </p:nvPr>
        </p:nvSpPr>
        <p:spPr>
          <a:xfrm>
            <a:off x="7508309" y="5177472"/>
            <a:ext cx="203200" cy="186055"/>
          </a:xfrm>
          <a:prstGeom prst="rect">
            <a:avLst/>
          </a:prstGeom>
          <a:noFill/>
        </p:spPr>
        <p:txBody>
          <a:bodyPr vert="horz" wrap="none" lIns="0" tIns="0" rIns="0" bIns="0" rtlCol="0" anchor="ctr" anchorCtr="0">
            <a:noAutofit/>
          </a:bodyPr>
          <a:lstStyle/>
          <a:p>
            <a:r>
              <a:rPr lang="en-IN" sz="1200" spc="-20" dirty="0">
                <a:solidFill>
                  <a:schemeClr val="lt1"/>
                </a:solidFill>
                <a:latin typeface="Calibri" panose="020F0502020204030204" pitchFamily="34" charset="0"/>
              </a:rPr>
              <a:t>Nov</a:t>
            </a:r>
          </a:p>
        </p:txBody>
      </p:sp>
      <p:sp>
        <p:nvSpPr>
          <p:cNvPr id="20" name="OTLSHAPE_TB_00000000000000000000000000000000_TimescaleInterval7">
            <a:extLst>
              <a:ext uri="{FF2B5EF4-FFF2-40B4-BE49-F238E27FC236}">
                <a16:creationId xmlns:a16="http://schemas.microsoft.com/office/drawing/2014/main" id="{B4F3B092-FE7C-AE68-3931-6A5454914E3F}"/>
              </a:ext>
            </a:extLst>
          </p:cNvPr>
          <p:cNvSpPr txBox="1"/>
          <p:nvPr>
            <p:custDataLst>
              <p:tags r:id="rId105"/>
            </p:custDataLst>
          </p:nvPr>
        </p:nvSpPr>
        <p:spPr>
          <a:xfrm>
            <a:off x="8848207" y="5177472"/>
            <a:ext cx="219163" cy="186055"/>
          </a:xfrm>
          <a:prstGeom prst="rect">
            <a:avLst/>
          </a:prstGeom>
          <a:noFill/>
        </p:spPr>
        <p:txBody>
          <a:bodyPr vert="horz" wrap="none" lIns="0" tIns="0" rIns="0" bIns="0" rtlCol="0" anchor="ctr" anchorCtr="0">
            <a:noAutofit/>
          </a:bodyPr>
          <a:lstStyle/>
          <a:p>
            <a:r>
              <a:rPr lang="en-IN" sz="1200" spc="-24" dirty="0">
                <a:solidFill>
                  <a:schemeClr val="lt1"/>
                </a:solidFill>
                <a:latin typeface="Calibri" panose="020F0502020204030204" pitchFamily="34" charset="0"/>
              </a:rPr>
              <a:t>         Dec</a:t>
            </a:r>
          </a:p>
        </p:txBody>
      </p:sp>
      <p:sp>
        <p:nvSpPr>
          <p:cNvPr id="22" name="OTLSHAPE_TB_00000000000000000000000000000000_TimescaleInterval8">
            <a:extLst>
              <a:ext uri="{FF2B5EF4-FFF2-40B4-BE49-F238E27FC236}">
                <a16:creationId xmlns:a16="http://schemas.microsoft.com/office/drawing/2014/main" id="{30142CA8-5C25-42CE-F07A-EC5D535BF90F}"/>
              </a:ext>
            </a:extLst>
          </p:cNvPr>
          <p:cNvSpPr txBox="1"/>
          <p:nvPr>
            <p:custDataLst>
              <p:tags r:id="rId106"/>
            </p:custDataLst>
          </p:nvPr>
        </p:nvSpPr>
        <p:spPr>
          <a:xfrm>
            <a:off x="10058437" y="5177472"/>
            <a:ext cx="255776" cy="186055"/>
          </a:xfrm>
          <a:prstGeom prst="rect">
            <a:avLst/>
          </a:prstGeom>
          <a:noFill/>
        </p:spPr>
        <p:txBody>
          <a:bodyPr vert="horz" wrap="none" lIns="0" tIns="0" rIns="0" bIns="0" rtlCol="0" anchor="ctr" anchorCtr="0">
            <a:noAutofit/>
          </a:bodyPr>
          <a:lstStyle/>
          <a:p>
            <a:endParaRPr lang="en-IN" sz="1200" spc="-18" dirty="0">
              <a:solidFill>
                <a:schemeClr val="lt1"/>
              </a:solidFill>
              <a:latin typeface="Calibri" panose="020F0502020204030204" pitchFamily="34" charset="0"/>
            </a:endParaRPr>
          </a:p>
        </p:txBody>
      </p:sp>
      <p:cxnSp>
        <p:nvCxnSpPr>
          <p:cNvPr id="9" name="OTLSHAPE_TB_00000000000000000000000000000000_Separator1">
            <a:extLst>
              <a:ext uri="{FF2B5EF4-FFF2-40B4-BE49-F238E27FC236}">
                <a16:creationId xmlns:a16="http://schemas.microsoft.com/office/drawing/2014/main" id="{07952FE9-350C-7A64-BF85-96A6C8F4B6FC}"/>
              </a:ext>
            </a:extLst>
          </p:cNvPr>
          <p:cNvCxnSpPr/>
          <p:nvPr>
            <p:custDataLst>
              <p:tags r:id="rId107"/>
            </p:custDataLst>
          </p:nvPr>
        </p:nvCxnSpPr>
        <p:spPr>
          <a:xfrm>
            <a:off x="2184363" y="5168900"/>
            <a:ext cx="0" cy="203200"/>
          </a:xfrm>
          <a:prstGeom prst="line">
            <a:avLst/>
          </a:prstGeom>
          <a:ln w="6350" cap="flat" cmpd="sng" algn="ctr">
            <a:solidFill>
              <a:schemeClr val="lt1">
                <a:alpha val="2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 name="OTLSHAPE_TB_00000000000000000000000000000000_Separator2">
            <a:extLst>
              <a:ext uri="{FF2B5EF4-FFF2-40B4-BE49-F238E27FC236}">
                <a16:creationId xmlns:a16="http://schemas.microsoft.com/office/drawing/2014/main" id="{C8847A3A-878B-9DD6-4237-FA17A261CCFC}"/>
              </a:ext>
            </a:extLst>
          </p:cNvPr>
          <p:cNvCxnSpPr/>
          <p:nvPr>
            <p:custDataLst>
              <p:tags r:id="rId108"/>
            </p:custDataLst>
          </p:nvPr>
        </p:nvCxnSpPr>
        <p:spPr>
          <a:xfrm>
            <a:off x="3481038" y="5168900"/>
            <a:ext cx="0" cy="203200"/>
          </a:xfrm>
          <a:prstGeom prst="line">
            <a:avLst/>
          </a:prstGeom>
          <a:ln w="6350" cap="flat" cmpd="sng" algn="ctr">
            <a:solidFill>
              <a:schemeClr val="lt1">
                <a:alpha val="2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 name="OTLSHAPE_TB_00000000000000000000000000000000_Separator3">
            <a:extLst>
              <a:ext uri="{FF2B5EF4-FFF2-40B4-BE49-F238E27FC236}">
                <a16:creationId xmlns:a16="http://schemas.microsoft.com/office/drawing/2014/main" id="{29C838BE-5C76-58AF-991F-1F4EACD3F10B}"/>
              </a:ext>
            </a:extLst>
          </p:cNvPr>
          <p:cNvCxnSpPr/>
          <p:nvPr>
            <p:custDataLst>
              <p:tags r:id="rId109"/>
            </p:custDataLst>
          </p:nvPr>
        </p:nvCxnSpPr>
        <p:spPr>
          <a:xfrm>
            <a:off x="4820936" y="5168900"/>
            <a:ext cx="0" cy="203200"/>
          </a:xfrm>
          <a:prstGeom prst="line">
            <a:avLst/>
          </a:prstGeom>
          <a:ln w="6350" cap="flat" cmpd="sng" algn="ctr">
            <a:solidFill>
              <a:schemeClr val="lt1">
                <a:alpha val="2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 name="OTLSHAPE_TB_00000000000000000000000000000000_Separator4">
            <a:extLst>
              <a:ext uri="{FF2B5EF4-FFF2-40B4-BE49-F238E27FC236}">
                <a16:creationId xmlns:a16="http://schemas.microsoft.com/office/drawing/2014/main" id="{6383028B-6595-8A80-F3B1-CE942109E3BB}"/>
              </a:ext>
            </a:extLst>
          </p:cNvPr>
          <p:cNvCxnSpPr/>
          <p:nvPr>
            <p:custDataLst>
              <p:tags r:id="rId110"/>
            </p:custDataLst>
          </p:nvPr>
        </p:nvCxnSpPr>
        <p:spPr>
          <a:xfrm>
            <a:off x="6117611" y="5168900"/>
            <a:ext cx="0" cy="203200"/>
          </a:xfrm>
          <a:prstGeom prst="line">
            <a:avLst/>
          </a:prstGeom>
          <a:ln w="6350" cap="flat" cmpd="sng" algn="ctr">
            <a:solidFill>
              <a:schemeClr val="lt1">
                <a:alpha val="2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 name="OTLSHAPE_TB_00000000000000000000000000000000_Separator5">
            <a:extLst>
              <a:ext uri="{FF2B5EF4-FFF2-40B4-BE49-F238E27FC236}">
                <a16:creationId xmlns:a16="http://schemas.microsoft.com/office/drawing/2014/main" id="{38DEE55D-47EC-C40B-747E-4B86FDD3E4E0}"/>
              </a:ext>
            </a:extLst>
          </p:cNvPr>
          <p:cNvCxnSpPr/>
          <p:nvPr>
            <p:custDataLst>
              <p:tags r:id="rId111"/>
            </p:custDataLst>
          </p:nvPr>
        </p:nvCxnSpPr>
        <p:spPr>
          <a:xfrm>
            <a:off x="7457509" y="5168900"/>
            <a:ext cx="0" cy="203200"/>
          </a:xfrm>
          <a:prstGeom prst="line">
            <a:avLst/>
          </a:prstGeom>
          <a:ln w="6350" cap="flat" cmpd="sng" algn="ctr">
            <a:solidFill>
              <a:schemeClr val="lt1">
                <a:alpha val="2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OTLSHAPE_TB_00000000000000000000000000000000_Separator6">
            <a:extLst>
              <a:ext uri="{FF2B5EF4-FFF2-40B4-BE49-F238E27FC236}">
                <a16:creationId xmlns:a16="http://schemas.microsoft.com/office/drawing/2014/main" id="{FD8B53F3-8626-C14B-4212-C69B5D21C22B}"/>
              </a:ext>
            </a:extLst>
          </p:cNvPr>
          <p:cNvCxnSpPr/>
          <p:nvPr>
            <p:custDataLst>
              <p:tags r:id="rId112"/>
            </p:custDataLst>
          </p:nvPr>
        </p:nvCxnSpPr>
        <p:spPr>
          <a:xfrm>
            <a:off x="8797406" y="5168900"/>
            <a:ext cx="0" cy="203200"/>
          </a:xfrm>
          <a:prstGeom prst="line">
            <a:avLst/>
          </a:prstGeom>
          <a:ln w="6350" cap="flat" cmpd="sng" algn="ctr">
            <a:solidFill>
              <a:schemeClr val="lt1">
                <a:alpha val="2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 name="OTLSHAPE_TB_00000000000000000000000000000000_Separator7">
            <a:extLst>
              <a:ext uri="{FF2B5EF4-FFF2-40B4-BE49-F238E27FC236}">
                <a16:creationId xmlns:a16="http://schemas.microsoft.com/office/drawing/2014/main" id="{768B6F02-F146-ACBB-90A2-C5757EDAED32}"/>
              </a:ext>
            </a:extLst>
          </p:cNvPr>
          <p:cNvCxnSpPr/>
          <p:nvPr>
            <p:custDataLst>
              <p:tags r:id="rId113"/>
            </p:custDataLst>
          </p:nvPr>
        </p:nvCxnSpPr>
        <p:spPr>
          <a:xfrm>
            <a:off x="10007637" y="5168900"/>
            <a:ext cx="0" cy="203200"/>
          </a:xfrm>
          <a:prstGeom prst="line">
            <a:avLst/>
          </a:prstGeom>
          <a:ln w="6350" cap="flat" cmpd="sng" algn="ctr">
            <a:solidFill>
              <a:schemeClr val="lt1">
                <a:alpha val="2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04" name="OTLSHAPE_T_bdba299821bc4c48b1bed4c23f4e5c5d_Shape">
            <a:extLst>
              <a:ext uri="{FF2B5EF4-FFF2-40B4-BE49-F238E27FC236}">
                <a16:creationId xmlns:a16="http://schemas.microsoft.com/office/drawing/2014/main" id="{36A96F92-BF45-44D0-A35D-55B990D3C109}"/>
              </a:ext>
            </a:extLst>
          </p:cNvPr>
          <p:cNvSpPr/>
          <p:nvPr>
            <p:custDataLst>
              <p:tags r:id="rId114"/>
            </p:custDataLst>
          </p:nvPr>
        </p:nvSpPr>
        <p:spPr>
          <a:xfrm>
            <a:off x="1147023" y="828040"/>
            <a:ext cx="355600" cy="127000"/>
          </a:xfrm>
          <a:prstGeom prst="roundRect">
            <a:avLst/>
          </a:prstGeom>
          <a:solidFill>
            <a:srgbClr val="FF0000"/>
          </a:solidFill>
          <a:ln w="25400" cap="flat" cmpd="sng" algn="ctr">
            <a:no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3" name="OTLSHAPE_T_5deb908b8f9a406ea0f74f2d05a6cbfd_Shape">
            <a:extLst>
              <a:ext uri="{FF2B5EF4-FFF2-40B4-BE49-F238E27FC236}">
                <a16:creationId xmlns:a16="http://schemas.microsoft.com/office/drawing/2014/main" id="{1157D47C-D082-A251-CDE1-BE25228A636D}"/>
              </a:ext>
            </a:extLst>
          </p:cNvPr>
          <p:cNvSpPr/>
          <p:nvPr>
            <p:custDataLst>
              <p:tags r:id="rId115"/>
            </p:custDataLst>
          </p:nvPr>
        </p:nvSpPr>
        <p:spPr>
          <a:xfrm>
            <a:off x="1449581" y="1284923"/>
            <a:ext cx="228600" cy="127000"/>
          </a:xfrm>
          <a:prstGeom prst="roundRect">
            <a:avLst/>
          </a:prstGeom>
          <a:solidFill>
            <a:srgbClr val="7CCA62"/>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2" name="OTLSHAPE_T_58f69bb3f2834b6b9a229a9e3afc4bf1_Shape">
            <a:extLst>
              <a:ext uri="{FF2B5EF4-FFF2-40B4-BE49-F238E27FC236}">
                <a16:creationId xmlns:a16="http://schemas.microsoft.com/office/drawing/2014/main" id="{89BE0395-E40F-426C-42EA-B9AF64DDD7CE}"/>
              </a:ext>
            </a:extLst>
          </p:cNvPr>
          <p:cNvSpPr/>
          <p:nvPr>
            <p:custDataLst>
              <p:tags r:id="rId116"/>
            </p:custDataLst>
          </p:nvPr>
        </p:nvSpPr>
        <p:spPr>
          <a:xfrm>
            <a:off x="1622471" y="1648777"/>
            <a:ext cx="1346200" cy="127000"/>
          </a:xfrm>
          <a:prstGeom prst="roundRect">
            <a:avLst/>
          </a:prstGeom>
          <a:solidFill>
            <a:srgbClr val="FF0000"/>
          </a:solidFill>
          <a:ln w="25400" cap="flat" cmpd="sng" algn="ctr">
            <a:no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1" name="OTLSHAPE_T_6573890993b14c1aa662ed3084f33bf0_Shape">
            <a:extLst>
              <a:ext uri="{FF2B5EF4-FFF2-40B4-BE49-F238E27FC236}">
                <a16:creationId xmlns:a16="http://schemas.microsoft.com/office/drawing/2014/main" id="{700F5A50-8962-E88D-9463-76872799CA09}"/>
              </a:ext>
            </a:extLst>
          </p:cNvPr>
          <p:cNvSpPr/>
          <p:nvPr>
            <p:custDataLst>
              <p:tags r:id="rId117"/>
            </p:custDataLst>
          </p:nvPr>
        </p:nvSpPr>
        <p:spPr>
          <a:xfrm>
            <a:off x="2875923" y="2012633"/>
            <a:ext cx="177800" cy="127000"/>
          </a:xfrm>
          <a:prstGeom prst="roundRect">
            <a:avLst/>
          </a:prstGeom>
          <a:solidFill>
            <a:srgbClr val="7CCA62"/>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0" name="OTLSHAPE_T_fa00e8de85da493185eb112c03fe3ab8_Shape">
            <a:extLst>
              <a:ext uri="{FF2B5EF4-FFF2-40B4-BE49-F238E27FC236}">
                <a16:creationId xmlns:a16="http://schemas.microsoft.com/office/drawing/2014/main" id="{7700A2CD-311F-0032-DB6E-2836B5C1CC69}"/>
              </a:ext>
            </a:extLst>
          </p:cNvPr>
          <p:cNvSpPr/>
          <p:nvPr>
            <p:custDataLst>
              <p:tags r:id="rId118"/>
            </p:custDataLst>
          </p:nvPr>
        </p:nvSpPr>
        <p:spPr>
          <a:xfrm>
            <a:off x="3048813" y="2376488"/>
            <a:ext cx="177800" cy="127000"/>
          </a:xfrm>
          <a:prstGeom prst="roundRect">
            <a:avLst/>
          </a:prstGeom>
          <a:solidFill>
            <a:srgbClr val="FF0000"/>
          </a:solidFill>
          <a:ln w="25400" cap="flat" cmpd="sng" algn="ctr">
            <a:no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9" name="OTLSHAPE_T_1ee99e603ab74d45b2af421cd8500808_Shape">
            <a:extLst>
              <a:ext uri="{FF2B5EF4-FFF2-40B4-BE49-F238E27FC236}">
                <a16:creationId xmlns:a16="http://schemas.microsoft.com/office/drawing/2014/main" id="{6899C1D6-D62D-70DE-CA16-0AFA436ADEB9}"/>
              </a:ext>
            </a:extLst>
          </p:cNvPr>
          <p:cNvSpPr/>
          <p:nvPr>
            <p:custDataLst>
              <p:tags r:id="rId119"/>
            </p:custDataLst>
          </p:nvPr>
        </p:nvSpPr>
        <p:spPr>
          <a:xfrm>
            <a:off x="3221703" y="2740342"/>
            <a:ext cx="952500" cy="127000"/>
          </a:xfrm>
          <a:prstGeom prst="roundRect">
            <a:avLst/>
          </a:prstGeom>
          <a:solidFill>
            <a:srgbClr val="7CCA62"/>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8" name="OTLSHAPE_T_a1dcccb0695b41c4a7c25ed935ab2ecc_Shape">
            <a:extLst>
              <a:ext uri="{FF2B5EF4-FFF2-40B4-BE49-F238E27FC236}">
                <a16:creationId xmlns:a16="http://schemas.microsoft.com/office/drawing/2014/main" id="{E0494DDC-56BB-EB72-BB29-5E3F1C4C5643}"/>
              </a:ext>
            </a:extLst>
          </p:cNvPr>
          <p:cNvSpPr/>
          <p:nvPr>
            <p:custDataLst>
              <p:tags r:id="rId120"/>
            </p:custDataLst>
          </p:nvPr>
        </p:nvSpPr>
        <p:spPr>
          <a:xfrm>
            <a:off x="4086154" y="3104198"/>
            <a:ext cx="914400" cy="127000"/>
          </a:xfrm>
          <a:prstGeom prst="roundRect">
            <a:avLst/>
          </a:prstGeom>
          <a:solidFill>
            <a:srgbClr val="FF0000"/>
          </a:solidFill>
          <a:ln w="25400" cap="flat" cmpd="sng" algn="ctr">
            <a:no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7" name="OTLSHAPE_T_ab61448146b342978ef071f331b1a0d8_Shape">
            <a:extLst>
              <a:ext uri="{FF2B5EF4-FFF2-40B4-BE49-F238E27FC236}">
                <a16:creationId xmlns:a16="http://schemas.microsoft.com/office/drawing/2014/main" id="{73B1F1CA-A9F6-6E01-A4A9-58349673A10D}"/>
              </a:ext>
            </a:extLst>
          </p:cNvPr>
          <p:cNvSpPr/>
          <p:nvPr>
            <p:custDataLst>
              <p:tags r:id="rId121"/>
            </p:custDataLst>
          </p:nvPr>
        </p:nvSpPr>
        <p:spPr>
          <a:xfrm>
            <a:off x="4950604" y="3468053"/>
            <a:ext cx="139700" cy="127000"/>
          </a:xfrm>
          <a:prstGeom prst="roundRect">
            <a:avLst/>
          </a:prstGeom>
          <a:solidFill>
            <a:srgbClr val="7CCA62"/>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6" name="OTLSHAPE_T_e0cc100f850444f38d1754b15685096c_Shape">
            <a:extLst>
              <a:ext uri="{FF2B5EF4-FFF2-40B4-BE49-F238E27FC236}">
                <a16:creationId xmlns:a16="http://schemas.microsoft.com/office/drawing/2014/main" id="{5399CF49-F42A-0749-A6C2-277B8C3824BF}"/>
              </a:ext>
            </a:extLst>
          </p:cNvPr>
          <p:cNvSpPr/>
          <p:nvPr>
            <p:custDataLst>
              <p:tags r:id="rId122"/>
            </p:custDataLst>
          </p:nvPr>
        </p:nvSpPr>
        <p:spPr>
          <a:xfrm>
            <a:off x="6117611" y="3831908"/>
            <a:ext cx="2730500" cy="127000"/>
          </a:xfrm>
          <a:prstGeom prst="roundRect">
            <a:avLst/>
          </a:prstGeom>
          <a:solidFill>
            <a:srgbClr val="FF0000"/>
          </a:solidFill>
          <a:ln w="25400" cap="flat" cmpd="sng" algn="ctr">
            <a:no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5" name="OTLSHAPE_T_7ed7cbeeae4444429743b3eb834ebc9e_Shape">
            <a:extLst>
              <a:ext uri="{FF2B5EF4-FFF2-40B4-BE49-F238E27FC236}">
                <a16:creationId xmlns:a16="http://schemas.microsoft.com/office/drawing/2014/main" id="{2B58F515-2559-A585-D4EE-EB648DC079C4}"/>
              </a:ext>
            </a:extLst>
          </p:cNvPr>
          <p:cNvSpPr/>
          <p:nvPr>
            <p:custDataLst>
              <p:tags r:id="rId123"/>
            </p:custDataLst>
          </p:nvPr>
        </p:nvSpPr>
        <p:spPr>
          <a:xfrm>
            <a:off x="8797407" y="4195763"/>
            <a:ext cx="1866900" cy="127000"/>
          </a:xfrm>
          <a:prstGeom prst="roundRect">
            <a:avLst/>
          </a:prstGeom>
          <a:solidFill>
            <a:srgbClr val="7CCA62"/>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4" name="OTLSHAPE_T_9f2c56c0af804b46b4c6eaee823fdbe3_Shape">
            <a:extLst>
              <a:ext uri="{FF2B5EF4-FFF2-40B4-BE49-F238E27FC236}">
                <a16:creationId xmlns:a16="http://schemas.microsoft.com/office/drawing/2014/main" id="{8388DB50-DA0F-5366-3208-5C319E995230}"/>
              </a:ext>
            </a:extLst>
          </p:cNvPr>
          <p:cNvSpPr/>
          <p:nvPr>
            <p:custDataLst>
              <p:tags r:id="rId124"/>
            </p:custDataLst>
          </p:nvPr>
        </p:nvSpPr>
        <p:spPr>
          <a:xfrm>
            <a:off x="10915310" y="4559617"/>
            <a:ext cx="444500" cy="127000"/>
          </a:xfrm>
          <a:prstGeom prst="roundRect">
            <a:avLst/>
          </a:prstGeom>
          <a:solidFill>
            <a:srgbClr val="FF0000"/>
          </a:solidFill>
          <a:ln w="25400" cap="flat" cmpd="sng" algn="ctr">
            <a:no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3" name="OTLSHAPE_T_e1569554bed846669a4e37151e8945e4_Shape">
            <a:extLst>
              <a:ext uri="{FF2B5EF4-FFF2-40B4-BE49-F238E27FC236}">
                <a16:creationId xmlns:a16="http://schemas.microsoft.com/office/drawing/2014/main" id="{62C35918-42E4-8877-C263-B5C2E404E055}"/>
              </a:ext>
            </a:extLst>
          </p:cNvPr>
          <p:cNvSpPr/>
          <p:nvPr>
            <p:custDataLst>
              <p:tags r:id="rId125"/>
            </p:custDataLst>
          </p:nvPr>
        </p:nvSpPr>
        <p:spPr>
          <a:xfrm>
            <a:off x="11001755" y="4923472"/>
            <a:ext cx="355600" cy="127000"/>
          </a:xfrm>
          <a:prstGeom prst="roundRect">
            <a:avLst/>
          </a:prstGeom>
          <a:solidFill>
            <a:srgbClr val="7CCA62"/>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5" name="OTLSHAPE_T_bdba299821bc4c48b1bed4c23f4e5c5d_ShapePercentage" hidden="1">
            <a:extLst>
              <a:ext uri="{FF2B5EF4-FFF2-40B4-BE49-F238E27FC236}">
                <a16:creationId xmlns:a16="http://schemas.microsoft.com/office/drawing/2014/main" id="{BCB36ED0-9140-F151-ADEA-CF6FDE41AE09}"/>
              </a:ext>
            </a:extLst>
          </p:cNvPr>
          <p:cNvSpPr/>
          <p:nvPr>
            <p:custDataLst>
              <p:tags r:id="rId126"/>
            </p:custDataLst>
          </p:nvPr>
        </p:nvSpPr>
        <p:spPr>
          <a:xfrm>
            <a:off x="1147023" y="828040"/>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4" name="OTLSHAPE_T_5deb908b8f9a406ea0f74f2d05a6cbfd_ShapePercentage" hidden="1">
            <a:extLst>
              <a:ext uri="{FF2B5EF4-FFF2-40B4-BE49-F238E27FC236}">
                <a16:creationId xmlns:a16="http://schemas.microsoft.com/office/drawing/2014/main" id="{92AAC87B-7A69-5FE3-51F6-2F7C5CA8D0A5}"/>
              </a:ext>
            </a:extLst>
          </p:cNvPr>
          <p:cNvSpPr/>
          <p:nvPr>
            <p:custDataLst>
              <p:tags r:id="rId127"/>
            </p:custDataLst>
          </p:nvPr>
        </p:nvSpPr>
        <p:spPr>
          <a:xfrm>
            <a:off x="1449581" y="1284923"/>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3" name="OTLSHAPE_T_58f69bb3f2834b6b9a229a9e3afc4bf1_ShapePercentage" hidden="1">
            <a:extLst>
              <a:ext uri="{FF2B5EF4-FFF2-40B4-BE49-F238E27FC236}">
                <a16:creationId xmlns:a16="http://schemas.microsoft.com/office/drawing/2014/main" id="{BB1BCC43-F826-8574-15D5-8B16B3801C34}"/>
              </a:ext>
            </a:extLst>
          </p:cNvPr>
          <p:cNvSpPr/>
          <p:nvPr>
            <p:custDataLst>
              <p:tags r:id="rId128"/>
            </p:custDataLst>
          </p:nvPr>
        </p:nvSpPr>
        <p:spPr>
          <a:xfrm>
            <a:off x="1622471" y="1648777"/>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2" name="OTLSHAPE_T_6573890993b14c1aa662ed3084f33bf0_ShapePercentage" hidden="1">
            <a:extLst>
              <a:ext uri="{FF2B5EF4-FFF2-40B4-BE49-F238E27FC236}">
                <a16:creationId xmlns:a16="http://schemas.microsoft.com/office/drawing/2014/main" id="{8093D81B-6CD7-AC6D-F2D8-3FD9DC45DE1F}"/>
              </a:ext>
            </a:extLst>
          </p:cNvPr>
          <p:cNvSpPr/>
          <p:nvPr>
            <p:custDataLst>
              <p:tags r:id="rId129"/>
            </p:custDataLst>
          </p:nvPr>
        </p:nvSpPr>
        <p:spPr>
          <a:xfrm>
            <a:off x="2875923" y="2012633"/>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1" name="OTLSHAPE_T_fa00e8de85da493185eb112c03fe3ab8_ShapePercentage" hidden="1">
            <a:extLst>
              <a:ext uri="{FF2B5EF4-FFF2-40B4-BE49-F238E27FC236}">
                <a16:creationId xmlns:a16="http://schemas.microsoft.com/office/drawing/2014/main" id="{FA18D7A6-962E-B050-C31F-E925154692A0}"/>
              </a:ext>
            </a:extLst>
          </p:cNvPr>
          <p:cNvSpPr/>
          <p:nvPr>
            <p:custDataLst>
              <p:tags r:id="rId130"/>
            </p:custDataLst>
          </p:nvPr>
        </p:nvSpPr>
        <p:spPr>
          <a:xfrm>
            <a:off x="3048813" y="2376488"/>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0" name="OTLSHAPE_T_1ee99e603ab74d45b2af421cd8500808_ShapePercentage" hidden="1">
            <a:extLst>
              <a:ext uri="{FF2B5EF4-FFF2-40B4-BE49-F238E27FC236}">
                <a16:creationId xmlns:a16="http://schemas.microsoft.com/office/drawing/2014/main" id="{EE9D9237-A98E-99AE-003C-11CE6DE43DCD}"/>
              </a:ext>
            </a:extLst>
          </p:cNvPr>
          <p:cNvSpPr/>
          <p:nvPr>
            <p:custDataLst>
              <p:tags r:id="rId131"/>
            </p:custDataLst>
          </p:nvPr>
        </p:nvSpPr>
        <p:spPr>
          <a:xfrm>
            <a:off x="3221703" y="2740342"/>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9" name="OTLSHAPE_T_a1dcccb0695b41c4a7c25ed935ab2ecc_ShapePercentage" hidden="1">
            <a:extLst>
              <a:ext uri="{FF2B5EF4-FFF2-40B4-BE49-F238E27FC236}">
                <a16:creationId xmlns:a16="http://schemas.microsoft.com/office/drawing/2014/main" id="{27FDFE6F-8F87-B1CD-4415-A44F1F167A2B}"/>
              </a:ext>
            </a:extLst>
          </p:cNvPr>
          <p:cNvSpPr/>
          <p:nvPr>
            <p:custDataLst>
              <p:tags r:id="rId132"/>
            </p:custDataLst>
          </p:nvPr>
        </p:nvSpPr>
        <p:spPr>
          <a:xfrm>
            <a:off x="4086154" y="3104198"/>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8" name="OTLSHAPE_T_ab61448146b342978ef071f331b1a0d8_ShapePercentage" hidden="1">
            <a:extLst>
              <a:ext uri="{FF2B5EF4-FFF2-40B4-BE49-F238E27FC236}">
                <a16:creationId xmlns:a16="http://schemas.microsoft.com/office/drawing/2014/main" id="{072B66F0-88E9-76F3-0B87-AED9CF3CFCFB}"/>
              </a:ext>
            </a:extLst>
          </p:cNvPr>
          <p:cNvSpPr/>
          <p:nvPr>
            <p:custDataLst>
              <p:tags r:id="rId133"/>
            </p:custDataLst>
          </p:nvPr>
        </p:nvSpPr>
        <p:spPr>
          <a:xfrm>
            <a:off x="4950604" y="3468053"/>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7" name="OTLSHAPE_T_e0cc100f850444f38d1754b15685096c_ShapePercentage" hidden="1">
            <a:extLst>
              <a:ext uri="{FF2B5EF4-FFF2-40B4-BE49-F238E27FC236}">
                <a16:creationId xmlns:a16="http://schemas.microsoft.com/office/drawing/2014/main" id="{9B35BC90-A959-4A38-F6B8-D6CCAD3A146C}"/>
              </a:ext>
            </a:extLst>
          </p:cNvPr>
          <p:cNvSpPr/>
          <p:nvPr>
            <p:custDataLst>
              <p:tags r:id="rId134"/>
            </p:custDataLst>
          </p:nvPr>
        </p:nvSpPr>
        <p:spPr>
          <a:xfrm>
            <a:off x="6117611" y="3831908"/>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6" name="OTLSHAPE_T_7ed7cbeeae4444429743b3eb834ebc9e_ShapePercentage" hidden="1">
            <a:extLst>
              <a:ext uri="{FF2B5EF4-FFF2-40B4-BE49-F238E27FC236}">
                <a16:creationId xmlns:a16="http://schemas.microsoft.com/office/drawing/2014/main" id="{40683CA0-D359-1DDD-9AAC-589078B4FE1D}"/>
              </a:ext>
            </a:extLst>
          </p:cNvPr>
          <p:cNvSpPr/>
          <p:nvPr>
            <p:custDataLst>
              <p:tags r:id="rId135"/>
            </p:custDataLst>
          </p:nvPr>
        </p:nvSpPr>
        <p:spPr>
          <a:xfrm>
            <a:off x="8797407" y="4195763"/>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5" name="OTLSHAPE_T_9f2c56c0af804b46b4c6eaee823fdbe3_ShapePercentage" hidden="1">
            <a:extLst>
              <a:ext uri="{FF2B5EF4-FFF2-40B4-BE49-F238E27FC236}">
                <a16:creationId xmlns:a16="http://schemas.microsoft.com/office/drawing/2014/main" id="{7FE8C0AC-1823-1B50-C787-9ECA4D47C360}"/>
              </a:ext>
            </a:extLst>
          </p:cNvPr>
          <p:cNvSpPr/>
          <p:nvPr>
            <p:custDataLst>
              <p:tags r:id="rId136"/>
            </p:custDataLst>
          </p:nvPr>
        </p:nvSpPr>
        <p:spPr>
          <a:xfrm>
            <a:off x="10915310" y="4559617"/>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4" name="OTLSHAPE_T_e1569554bed846669a4e37151e8945e4_ShapePercentage" hidden="1">
            <a:extLst>
              <a:ext uri="{FF2B5EF4-FFF2-40B4-BE49-F238E27FC236}">
                <a16:creationId xmlns:a16="http://schemas.microsoft.com/office/drawing/2014/main" id="{DF9423AD-1323-8349-848C-14A4EDDD8C48}"/>
              </a:ext>
            </a:extLst>
          </p:cNvPr>
          <p:cNvSpPr/>
          <p:nvPr>
            <p:custDataLst>
              <p:tags r:id="rId137"/>
            </p:custDataLst>
          </p:nvPr>
        </p:nvSpPr>
        <p:spPr>
          <a:xfrm>
            <a:off x="11001755" y="4923472"/>
            <a:ext cx="0" cy="0"/>
          </a:xfrm>
          <a:prstGeom prst="roundRect">
            <a:avLst/>
          </a:prstGeom>
          <a:solidFill>
            <a:srgbClr val="000000">
              <a:alpha val="34902"/>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6" name="OTLSHAPE_T_bdba299821bc4c48b1bed4c23f4e5c5d_BaselineShape" hidden="1">
            <a:extLst>
              <a:ext uri="{FF2B5EF4-FFF2-40B4-BE49-F238E27FC236}">
                <a16:creationId xmlns:a16="http://schemas.microsoft.com/office/drawing/2014/main" id="{64F38052-A1A7-BCAB-E22A-D7DA168EBB67}"/>
              </a:ext>
            </a:extLst>
          </p:cNvPr>
          <p:cNvSpPr/>
          <p:nvPr>
            <p:custDataLst>
              <p:tags r:id="rId138"/>
            </p:custDataLst>
          </p:nvPr>
        </p:nvSpPr>
        <p:spPr>
          <a:xfrm>
            <a:off x="844465" y="916940"/>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5" name="OTLSHAPE_T_5deb908b8f9a406ea0f74f2d05a6cbfd_BaselineShape" hidden="1">
            <a:extLst>
              <a:ext uri="{FF2B5EF4-FFF2-40B4-BE49-F238E27FC236}">
                <a16:creationId xmlns:a16="http://schemas.microsoft.com/office/drawing/2014/main" id="{5F4F8CF6-EAC5-7BCE-6BBE-A80C481F6BE6}"/>
              </a:ext>
            </a:extLst>
          </p:cNvPr>
          <p:cNvSpPr/>
          <p:nvPr>
            <p:custDataLst>
              <p:tags r:id="rId139"/>
            </p:custDataLst>
          </p:nvPr>
        </p:nvSpPr>
        <p:spPr>
          <a:xfrm>
            <a:off x="844465" y="1373823"/>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4" name="OTLSHAPE_T_58f69bb3f2834b6b9a229a9e3afc4bf1_BaselineShape" hidden="1">
            <a:extLst>
              <a:ext uri="{FF2B5EF4-FFF2-40B4-BE49-F238E27FC236}">
                <a16:creationId xmlns:a16="http://schemas.microsoft.com/office/drawing/2014/main" id="{E21D5CAC-2E12-AB87-6232-F1C2456AB872}"/>
              </a:ext>
            </a:extLst>
          </p:cNvPr>
          <p:cNvSpPr/>
          <p:nvPr>
            <p:custDataLst>
              <p:tags r:id="rId140"/>
            </p:custDataLst>
          </p:nvPr>
        </p:nvSpPr>
        <p:spPr>
          <a:xfrm>
            <a:off x="844465" y="1737677"/>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3" name="OTLSHAPE_T_6573890993b14c1aa662ed3084f33bf0_BaselineShape" hidden="1">
            <a:extLst>
              <a:ext uri="{FF2B5EF4-FFF2-40B4-BE49-F238E27FC236}">
                <a16:creationId xmlns:a16="http://schemas.microsoft.com/office/drawing/2014/main" id="{8DDD84C6-9982-31FF-CBAD-B1464C18E270}"/>
              </a:ext>
            </a:extLst>
          </p:cNvPr>
          <p:cNvSpPr/>
          <p:nvPr>
            <p:custDataLst>
              <p:tags r:id="rId141"/>
            </p:custDataLst>
          </p:nvPr>
        </p:nvSpPr>
        <p:spPr>
          <a:xfrm>
            <a:off x="844465" y="2101533"/>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2" name="OTLSHAPE_T_fa00e8de85da493185eb112c03fe3ab8_BaselineShape" hidden="1">
            <a:extLst>
              <a:ext uri="{FF2B5EF4-FFF2-40B4-BE49-F238E27FC236}">
                <a16:creationId xmlns:a16="http://schemas.microsoft.com/office/drawing/2014/main" id="{2F42C09E-F477-D4D0-F331-3F7DCA741041}"/>
              </a:ext>
            </a:extLst>
          </p:cNvPr>
          <p:cNvSpPr/>
          <p:nvPr>
            <p:custDataLst>
              <p:tags r:id="rId142"/>
            </p:custDataLst>
          </p:nvPr>
        </p:nvSpPr>
        <p:spPr>
          <a:xfrm>
            <a:off x="844465" y="2465388"/>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1" name="OTLSHAPE_T_1ee99e603ab74d45b2af421cd8500808_BaselineShape" hidden="1">
            <a:extLst>
              <a:ext uri="{FF2B5EF4-FFF2-40B4-BE49-F238E27FC236}">
                <a16:creationId xmlns:a16="http://schemas.microsoft.com/office/drawing/2014/main" id="{CE35CC9C-DD08-BB0B-7761-AD6CDFB5F527}"/>
              </a:ext>
            </a:extLst>
          </p:cNvPr>
          <p:cNvSpPr/>
          <p:nvPr>
            <p:custDataLst>
              <p:tags r:id="rId143"/>
            </p:custDataLst>
          </p:nvPr>
        </p:nvSpPr>
        <p:spPr>
          <a:xfrm>
            <a:off x="844465" y="2829242"/>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0" name="OTLSHAPE_T_a1dcccb0695b41c4a7c25ed935ab2ecc_BaselineShape" hidden="1">
            <a:extLst>
              <a:ext uri="{FF2B5EF4-FFF2-40B4-BE49-F238E27FC236}">
                <a16:creationId xmlns:a16="http://schemas.microsoft.com/office/drawing/2014/main" id="{40108AB3-BA3F-2C11-6956-752DB0D1EBAC}"/>
              </a:ext>
            </a:extLst>
          </p:cNvPr>
          <p:cNvSpPr/>
          <p:nvPr>
            <p:custDataLst>
              <p:tags r:id="rId144"/>
            </p:custDataLst>
          </p:nvPr>
        </p:nvSpPr>
        <p:spPr>
          <a:xfrm>
            <a:off x="844465" y="3193098"/>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9" name="OTLSHAPE_T_ab61448146b342978ef071f331b1a0d8_BaselineShape" hidden="1">
            <a:extLst>
              <a:ext uri="{FF2B5EF4-FFF2-40B4-BE49-F238E27FC236}">
                <a16:creationId xmlns:a16="http://schemas.microsoft.com/office/drawing/2014/main" id="{E31805B9-0758-1407-B44A-BE5BECD061A4}"/>
              </a:ext>
            </a:extLst>
          </p:cNvPr>
          <p:cNvSpPr/>
          <p:nvPr>
            <p:custDataLst>
              <p:tags r:id="rId145"/>
            </p:custDataLst>
          </p:nvPr>
        </p:nvSpPr>
        <p:spPr>
          <a:xfrm>
            <a:off x="844465" y="3556953"/>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8" name="OTLSHAPE_T_e0cc100f850444f38d1754b15685096c_BaselineShape" hidden="1">
            <a:extLst>
              <a:ext uri="{FF2B5EF4-FFF2-40B4-BE49-F238E27FC236}">
                <a16:creationId xmlns:a16="http://schemas.microsoft.com/office/drawing/2014/main" id="{7E64174E-5732-660E-5C62-7BADA6005C39}"/>
              </a:ext>
            </a:extLst>
          </p:cNvPr>
          <p:cNvSpPr/>
          <p:nvPr>
            <p:custDataLst>
              <p:tags r:id="rId146"/>
            </p:custDataLst>
          </p:nvPr>
        </p:nvSpPr>
        <p:spPr>
          <a:xfrm>
            <a:off x="844465" y="3920808"/>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7" name="OTLSHAPE_T_7ed7cbeeae4444429743b3eb834ebc9e_BaselineShape" hidden="1">
            <a:extLst>
              <a:ext uri="{FF2B5EF4-FFF2-40B4-BE49-F238E27FC236}">
                <a16:creationId xmlns:a16="http://schemas.microsoft.com/office/drawing/2014/main" id="{15CD7A4B-0EED-7787-7413-3F1864544A38}"/>
              </a:ext>
            </a:extLst>
          </p:cNvPr>
          <p:cNvSpPr/>
          <p:nvPr>
            <p:custDataLst>
              <p:tags r:id="rId147"/>
            </p:custDataLst>
          </p:nvPr>
        </p:nvSpPr>
        <p:spPr>
          <a:xfrm>
            <a:off x="844465" y="4284663"/>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6" name="OTLSHAPE_T_9f2c56c0af804b46b4c6eaee823fdbe3_BaselineShape" hidden="1">
            <a:extLst>
              <a:ext uri="{FF2B5EF4-FFF2-40B4-BE49-F238E27FC236}">
                <a16:creationId xmlns:a16="http://schemas.microsoft.com/office/drawing/2014/main" id="{4658D18A-9C08-FEF1-E4FD-16040F3A5AB9}"/>
              </a:ext>
            </a:extLst>
          </p:cNvPr>
          <p:cNvSpPr/>
          <p:nvPr>
            <p:custDataLst>
              <p:tags r:id="rId148"/>
            </p:custDataLst>
          </p:nvPr>
        </p:nvSpPr>
        <p:spPr>
          <a:xfrm>
            <a:off x="844465" y="4648517"/>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5" name="OTLSHAPE_T_e1569554bed846669a4e37151e8945e4_BaselineShape" hidden="1">
            <a:extLst>
              <a:ext uri="{FF2B5EF4-FFF2-40B4-BE49-F238E27FC236}">
                <a16:creationId xmlns:a16="http://schemas.microsoft.com/office/drawing/2014/main" id="{1607EAD5-603D-4DA3-E97E-D0EE13B5AE11}"/>
              </a:ext>
            </a:extLst>
          </p:cNvPr>
          <p:cNvSpPr/>
          <p:nvPr>
            <p:custDataLst>
              <p:tags r:id="rId149"/>
            </p:custDataLst>
          </p:nvPr>
        </p:nvSpPr>
        <p:spPr>
          <a:xfrm>
            <a:off x="844465" y="5012372"/>
            <a:ext cx="50800" cy="38100"/>
          </a:xfrm>
          <a:prstGeom prst="rect">
            <a:avLst/>
          </a:prstGeom>
          <a:solidFill>
            <a:srgbClr val="000000">
              <a:alpha val="60000"/>
            </a:srgbClr>
          </a:solidFill>
          <a:ln w="25400" cap="flat" cmpd="sng" algn="ctr">
            <a:noFill/>
            <a:prstDash val="solid"/>
          </a:ln>
          <a:effectLst/>
          <a:extLst>
            <a:ext uri="{91240B29-F687-4F45-9708-019B960494DF}">
              <a14:hiddenLine xmlns:a14="http://schemas.microsoft.com/office/drawing/2010/main" w="25400" cap="flat" cmpd="sng" algn="ctr">
                <a:solidFill>
                  <a:schemeClr val="accent1">
                    <a:shade val="15000"/>
                  </a:schemeClr>
                </a:solidFill>
                <a:prstDash val="solid"/>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7" name="OTLSHAPE_T_bdba299821bc4c48b1bed4c23f4e5c5d_Duration" hidden="1">
            <a:extLst>
              <a:ext uri="{FF2B5EF4-FFF2-40B4-BE49-F238E27FC236}">
                <a16:creationId xmlns:a16="http://schemas.microsoft.com/office/drawing/2014/main" id="{1F6824D3-6905-F5AF-8A04-915A5F9A3C7B}"/>
              </a:ext>
            </a:extLst>
          </p:cNvPr>
          <p:cNvSpPr txBox="1"/>
          <p:nvPr>
            <p:custDataLst>
              <p:tags r:id="rId150"/>
            </p:custDataLst>
          </p:nvPr>
        </p:nvSpPr>
        <p:spPr>
          <a:xfrm>
            <a:off x="12700" y="-264298"/>
            <a:ext cx="3302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6 days</a:t>
            </a:r>
          </a:p>
        </p:txBody>
      </p:sp>
      <p:sp>
        <p:nvSpPr>
          <p:cNvPr id="108" name="OTLSHAPE_T_bdba299821bc4c48b1bed4c23f4e5c5d_TextPercentage" hidden="1">
            <a:extLst>
              <a:ext uri="{FF2B5EF4-FFF2-40B4-BE49-F238E27FC236}">
                <a16:creationId xmlns:a16="http://schemas.microsoft.com/office/drawing/2014/main" id="{8C396E1D-0DF0-940A-B8E9-E59B0E235288}"/>
              </a:ext>
            </a:extLst>
          </p:cNvPr>
          <p:cNvSpPr txBox="1"/>
          <p:nvPr>
            <p:custDataLst>
              <p:tags r:id="rId151"/>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109" name="OTLSHAPE_T_bdba299821bc4c48b1bed4c23f4e5c5d_JoinedDate" hidden="1">
            <a:extLst>
              <a:ext uri="{FF2B5EF4-FFF2-40B4-BE49-F238E27FC236}">
                <a16:creationId xmlns:a16="http://schemas.microsoft.com/office/drawing/2014/main" id="{36003365-B807-6CBA-1EFC-527CBBD93159}"/>
              </a:ext>
            </a:extLst>
          </p:cNvPr>
          <p:cNvSpPr txBox="1"/>
          <p:nvPr>
            <p:custDataLst>
              <p:tags r:id="rId152"/>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110" name="OTLSHAPE_T_bdba299821bc4c48b1bed4c23f4e5c5d_StartDate">
            <a:extLst>
              <a:ext uri="{FF2B5EF4-FFF2-40B4-BE49-F238E27FC236}">
                <a16:creationId xmlns:a16="http://schemas.microsoft.com/office/drawing/2014/main" id="{B3B8EE3B-1DAC-5FEF-5F56-E3617843EDFF}"/>
              </a:ext>
            </a:extLst>
          </p:cNvPr>
          <p:cNvSpPr txBox="1"/>
          <p:nvPr>
            <p:custDataLst>
              <p:tags r:id="rId153"/>
            </p:custDataLst>
          </p:nvPr>
        </p:nvSpPr>
        <p:spPr>
          <a:xfrm>
            <a:off x="832486" y="753041"/>
            <a:ext cx="266700" cy="276999"/>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Aug 11</a:t>
            </a:r>
          </a:p>
        </p:txBody>
      </p:sp>
      <p:sp>
        <p:nvSpPr>
          <p:cNvPr id="111" name="OTLSHAPE_T_bdba299821bc4c48b1bed4c23f4e5c5d_EndDate">
            <a:extLst>
              <a:ext uri="{FF2B5EF4-FFF2-40B4-BE49-F238E27FC236}">
                <a16:creationId xmlns:a16="http://schemas.microsoft.com/office/drawing/2014/main" id="{6CB05DE0-D0FF-5295-48AA-F59F0A8F65AC}"/>
              </a:ext>
            </a:extLst>
          </p:cNvPr>
          <p:cNvSpPr txBox="1"/>
          <p:nvPr>
            <p:custDataLst>
              <p:tags r:id="rId154"/>
            </p:custDataLst>
          </p:nvPr>
        </p:nvSpPr>
        <p:spPr>
          <a:xfrm>
            <a:off x="1543573" y="822291"/>
            <a:ext cx="330200" cy="138499"/>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Aug 18</a:t>
            </a:r>
          </a:p>
        </p:txBody>
      </p:sp>
      <p:sp>
        <p:nvSpPr>
          <p:cNvPr id="112" name="OTLSHAPE_T_bdba299821bc4c48b1bed4c23f4e5c5d_Title">
            <a:extLst>
              <a:ext uri="{FF2B5EF4-FFF2-40B4-BE49-F238E27FC236}">
                <a16:creationId xmlns:a16="http://schemas.microsoft.com/office/drawing/2014/main" id="{9CB089D0-9FC1-BAB9-BBEB-E5293EEE70EA}"/>
              </a:ext>
            </a:extLst>
          </p:cNvPr>
          <p:cNvSpPr txBox="1"/>
          <p:nvPr>
            <p:custDataLst>
              <p:tags r:id="rId155"/>
            </p:custDataLst>
          </p:nvPr>
        </p:nvSpPr>
        <p:spPr>
          <a:xfrm>
            <a:off x="127000" y="705485"/>
            <a:ext cx="584200" cy="372110"/>
          </a:xfrm>
          <a:prstGeom prst="rect">
            <a:avLst/>
          </a:prstGeom>
          <a:noFill/>
        </p:spPr>
        <p:txBody>
          <a:bodyPr vert="horz" wrap="square" lIns="0" tIns="0" rIns="0" bIns="0" rtlCol="0" anchor="ctr" anchorCtr="0">
            <a:spAutoFit/>
          </a:bodyPr>
          <a:lstStyle/>
          <a:p>
            <a:r>
              <a:rPr lang="en-IN" sz="1200" b="1" spc="-16" dirty="0">
                <a:solidFill>
                  <a:schemeClr val="tx1"/>
                </a:solidFill>
                <a:latin typeface="Calibri" panose="020F0502020204030204" pitchFamily="34" charset="0"/>
              </a:rPr>
              <a:t>PROJECT </a:t>
            </a:r>
          </a:p>
          <a:p>
            <a:r>
              <a:rPr lang="en-IN" sz="1200" b="1" spc="-16" dirty="0">
                <a:solidFill>
                  <a:schemeClr val="tx1"/>
                </a:solidFill>
                <a:latin typeface="Calibri" panose="020F0502020204030204" pitchFamily="34" charset="0"/>
              </a:rPr>
              <a:t>PLAN</a:t>
            </a:r>
          </a:p>
        </p:txBody>
      </p:sp>
      <p:sp>
        <p:nvSpPr>
          <p:cNvPr id="116" name="OTLSHAPE_T_5deb908b8f9a406ea0f74f2d05a6cbfd_Duration" hidden="1">
            <a:extLst>
              <a:ext uri="{FF2B5EF4-FFF2-40B4-BE49-F238E27FC236}">
                <a16:creationId xmlns:a16="http://schemas.microsoft.com/office/drawing/2014/main" id="{1ADFB5C2-E732-8A90-2CB2-5F39A0969250}"/>
              </a:ext>
            </a:extLst>
          </p:cNvPr>
          <p:cNvSpPr txBox="1"/>
          <p:nvPr>
            <p:custDataLst>
              <p:tags r:id="rId156"/>
            </p:custDataLst>
          </p:nvPr>
        </p:nvSpPr>
        <p:spPr>
          <a:xfrm>
            <a:off x="12700" y="-264298"/>
            <a:ext cx="3302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3 days</a:t>
            </a:r>
          </a:p>
        </p:txBody>
      </p:sp>
      <p:sp>
        <p:nvSpPr>
          <p:cNvPr id="117" name="OTLSHAPE_T_5deb908b8f9a406ea0f74f2d05a6cbfd_TextPercentage" hidden="1">
            <a:extLst>
              <a:ext uri="{FF2B5EF4-FFF2-40B4-BE49-F238E27FC236}">
                <a16:creationId xmlns:a16="http://schemas.microsoft.com/office/drawing/2014/main" id="{ECEC5C16-A4DC-96CA-B371-DFE2EA3A8D07}"/>
              </a:ext>
            </a:extLst>
          </p:cNvPr>
          <p:cNvSpPr txBox="1"/>
          <p:nvPr>
            <p:custDataLst>
              <p:tags r:id="rId157"/>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118" name="OTLSHAPE_T_5deb908b8f9a406ea0f74f2d05a6cbfd_JoinedDate" hidden="1">
            <a:extLst>
              <a:ext uri="{FF2B5EF4-FFF2-40B4-BE49-F238E27FC236}">
                <a16:creationId xmlns:a16="http://schemas.microsoft.com/office/drawing/2014/main" id="{46B46BF2-F61C-D734-0FA5-8AB217440377}"/>
              </a:ext>
            </a:extLst>
          </p:cNvPr>
          <p:cNvSpPr txBox="1"/>
          <p:nvPr>
            <p:custDataLst>
              <p:tags r:id="rId158"/>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119" name="OTLSHAPE_T_5deb908b8f9a406ea0f74f2d05a6cbfd_StartDate">
            <a:extLst>
              <a:ext uri="{FF2B5EF4-FFF2-40B4-BE49-F238E27FC236}">
                <a16:creationId xmlns:a16="http://schemas.microsoft.com/office/drawing/2014/main" id="{F26EB9BB-EE8F-EDC8-F7A6-C670A408733E}"/>
              </a:ext>
            </a:extLst>
          </p:cNvPr>
          <p:cNvSpPr txBox="1"/>
          <p:nvPr>
            <p:custDataLst>
              <p:tags r:id="rId159"/>
            </p:custDataLst>
          </p:nvPr>
        </p:nvSpPr>
        <p:spPr>
          <a:xfrm>
            <a:off x="1077132" y="1278657"/>
            <a:ext cx="330200" cy="139531"/>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Aug 19</a:t>
            </a:r>
          </a:p>
        </p:txBody>
      </p:sp>
      <p:sp>
        <p:nvSpPr>
          <p:cNvPr id="120" name="OTLSHAPE_T_5deb908b8f9a406ea0f74f2d05a6cbfd_EndDate">
            <a:extLst>
              <a:ext uri="{FF2B5EF4-FFF2-40B4-BE49-F238E27FC236}">
                <a16:creationId xmlns:a16="http://schemas.microsoft.com/office/drawing/2014/main" id="{27701F54-4449-0661-BD20-0795064059F5}"/>
              </a:ext>
            </a:extLst>
          </p:cNvPr>
          <p:cNvSpPr txBox="1"/>
          <p:nvPr>
            <p:custDataLst>
              <p:tags r:id="rId160"/>
            </p:custDataLst>
          </p:nvPr>
        </p:nvSpPr>
        <p:spPr>
          <a:xfrm>
            <a:off x="1716463" y="1278657"/>
            <a:ext cx="330200" cy="139531"/>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Aug 20</a:t>
            </a:r>
          </a:p>
        </p:txBody>
      </p:sp>
      <p:sp>
        <p:nvSpPr>
          <p:cNvPr id="121" name="OTLSHAPE_T_5deb908b8f9a406ea0f74f2d05a6cbfd_Title">
            <a:extLst>
              <a:ext uri="{FF2B5EF4-FFF2-40B4-BE49-F238E27FC236}">
                <a16:creationId xmlns:a16="http://schemas.microsoft.com/office/drawing/2014/main" id="{91335208-ADBC-9C93-E0E9-3CA3D4E5EAC4}"/>
              </a:ext>
            </a:extLst>
          </p:cNvPr>
          <p:cNvSpPr txBox="1"/>
          <p:nvPr>
            <p:custDataLst>
              <p:tags r:id="rId161"/>
            </p:custDataLst>
          </p:nvPr>
        </p:nvSpPr>
        <p:spPr>
          <a:xfrm>
            <a:off x="127000" y="1255395"/>
            <a:ext cx="660400" cy="186055"/>
          </a:xfrm>
          <a:prstGeom prst="rect">
            <a:avLst/>
          </a:prstGeom>
          <a:noFill/>
        </p:spPr>
        <p:txBody>
          <a:bodyPr vert="horz" wrap="square" lIns="0" tIns="0" rIns="0" bIns="0" rtlCol="0" anchor="ctr" anchorCtr="0">
            <a:spAutoFit/>
          </a:bodyPr>
          <a:lstStyle/>
          <a:p>
            <a:r>
              <a:rPr lang="en-IN" sz="1200" b="1" spc="-12" dirty="0">
                <a:solidFill>
                  <a:schemeClr val="tx1"/>
                </a:solidFill>
                <a:latin typeface="Calibri" panose="020F0502020204030204" pitchFamily="34" charset="0"/>
              </a:rPr>
              <a:t>ABSTRACT</a:t>
            </a:r>
          </a:p>
        </p:txBody>
      </p:sp>
      <p:sp>
        <p:nvSpPr>
          <p:cNvPr id="125" name="OTLSHAPE_T_58f69bb3f2834b6b9a229a9e3afc4bf1_Duration" hidden="1">
            <a:extLst>
              <a:ext uri="{FF2B5EF4-FFF2-40B4-BE49-F238E27FC236}">
                <a16:creationId xmlns:a16="http://schemas.microsoft.com/office/drawing/2014/main" id="{166BDDAD-7F37-8079-04B0-291A79185831}"/>
              </a:ext>
            </a:extLst>
          </p:cNvPr>
          <p:cNvSpPr txBox="1"/>
          <p:nvPr>
            <p:custDataLst>
              <p:tags r:id="rId162"/>
            </p:custDataLst>
          </p:nvPr>
        </p:nvSpPr>
        <p:spPr>
          <a:xfrm>
            <a:off x="12700" y="-341243"/>
            <a:ext cx="3937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23 days</a:t>
            </a:r>
          </a:p>
        </p:txBody>
      </p:sp>
      <p:sp>
        <p:nvSpPr>
          <p:cNvPr id="126" name="OTLSHAPE_T_58f69bb3f2834b6b9a229a9e3afc4bf1_TextPercentage" hidden="1">
            <a:extLst>
              <a:ext uri="{FF2B5EF4-FFF2-40B4-BE49-F238E27FC236}">
                <a16:creationId xmlns:a16="http://schemas.microsoft.com/office/drawing/2014/main" id="{6BFB3975-1AC5-95C9-906F-2C8A5AE6BEF8}"/>
              </a:ext>
            </a:extLst>
          </p:cNvPr>
          <p:cNvSpPr txBox="1"/>
          <p:nvPr>
            <p:custDataLst>
              <p:tags r:id="rId163"/>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127" name="OTLSHAPE_T_58f69bb3f2834b6b9a229a9e3afc4bf1_JoinedDate" hidden="1">
            <a:extLst>
              <a:ext uri="{FF2B5EF4-FFF2-40B4-BE49-F238E27FC236}">
                <a16:creationId xmlns:a16="http://schemas.microsoft.com/office/drawing/2014/main" id="{53657243-D570-213B-8E5E-ADBD4C63F5AF}"/>
              </a:ext>
            </a:extLst>
          </p:cNvPr>
          <p:cNvSpPr txBox="1"/>
          <p:nvPr>
            <p:custDataLst>
              <p:tags r:id="rId164"/>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128" name="OTLSHAPE_T_58f69bb3f2834b6b9a229a9e3afc4bf1_StartDate">
            <a:extLst>
              <a:ext uri="{FF2B5EF4-FFF2-40B4-BE49-F238E27FC236}">
                <a16:creationId xmlns:a16="http://schemas.microsoft.com/office/drawing/2014/main" id="{E5FFE5AA-E858-E083-DD92-D074FC6F99AD}"/>
              </a:ext>
            </a:extLst>
          </p:cNvPr>
          <p:cNvSpPr txBox="1"/>
          <p:nvPr>
            <p:custDataLst>
              <p:tags r:id="rId165"/>
            </p:custDataLst>
          </p:nvPr>
        </p:nvSpPr>
        <p:spPr>
          <a:xfrm>
            <a:off x="1250022" y="1642512"/>
            <a:ext cx="330200" cy="139531"/>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Aug 21</a:t>
            </a:r>
          </a:p>
        </p:txBody>
      </p:sp>
      <p:sp>
        <p:nvSpPr>
          <p:cNvPr id="129" name="OTLSHAPE_T_58f69bb3f2834b6b9a229a9e3afc4bf1_EndDate">
            <a:extLst>
              <a:ext uri="{FF2B5EF4-FFF2-40B4-BE49-F238E27FC236}">
                <a16:creationId xmlns:a16="http://schemas.microsoft.com/office/drawing/2014/main" id="{63B21FDB-FEB4-65FE-234A-9807D0A8B293}"/>
              </a:ext>
            </a:extLst>
          </p:cNvPr>
          <p:cNvSpPr txBox="1"/>
          <p:nvPr>
            <p:custDataLst>
              <p:tags r:id="rId166"/>
            </p:custDataLst>
          </p:nvPr>
        </p:nvSpPr>
        <p:spPr>
          <a:xfrm>
            <a:off x="3013138" y="1642512"/>
            <a:ext cx="317500" cy="139531"/>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Sep 17</a:t>
            </a:r>
          </a:p>
        </p:txBody>
      </p:sp>
      <p:sp>
        <p:nvSpPr>
          <p:cNvPr id="130" name="OTLSHAPE_T_58f69bb3f2834b6b9a229a9e3afc4bf1_Title">
            <a:extLst>
              <a:ext uri="{FF2B5EF4-FFF2-40B4-BE49-F238E27FC236}">
                <a16:creationId xmlns:a16="http://schemas.microsoft.com/office/drawing/2014/main" id="{3064940C-47DC-51C2-7CE2-C05D648744A7}"/>
              </a:ext>
            </a:extLst>
          </p:cNvPr>
          <p:cNvSpPr txBox="1"/>
          <p:nvPr>
            <p:custDataLst>
              <p:tags r:id="rId167"/>
            </p:custDataLst>
          </p:nvPr>
        </p:nvSpPr>
        <p:spPr>
          <a:xfrm>
            <a:off x="127000" y="1619250"/>
            <a:ext cx="762000" cy="186055"/>
          </a:xfrm>
          <a:prstGeom prst="rect">
            <a:avLst/>
          </a:prstGeom>
          <a:noFill/>
        </p:spPr>
        <p:txBody>
          <a:bodyPr vert="horz" wrap="square" lIns="0" tIns="0" rIns="0" bIns="0" rtlCol="0" anchor="ctr" anchorCtr="0">
            <a:spAutoFit/>
          </a:bodyPr>
          <a:lstStyle/>
          <a:p>
            <a:r>
              <a:rPr lang="en-IN" sz="1200" b="1" spc="-18" dirty="0">
                <a:solidFill>
                  <a:schemeClr val="tx1"/>
                </a:solidFill>
                <a:latin typeface="Calibri" panose="020F0502020204030204" pitchFamily="34" charset="0"/>
              </a:rPr>
              <a:t>LITERATURE</a:t>
            </a:r>
          </a:p>
        </p:txBody>
      </p:sp>
      <p:sp>
        <p:nvSpPr>
          <p:cNvPr id="134" name="OTLSHAPE_T_6573890993b14c1aa662ed3084f33bf0_Duration" hidden="1">
            <a:extLst>
              <a:ext uri="{FF2B5EF4-FFF2-40B4-BE49-F238E27FC236}">
                <a16:creationId xmlns:a16="http://schemas.microsoft.com/office/drawing/2014/main" id="{D369BD3B-3A90-015D-2AED-A3D5F3D7E777}"/>
              </a:ext>
            </a:extLst>
          </p:cNvPr>
          <p:cNvSpPr txBox="1"/>
          <p:nvPr>
            <p:custDataLst>
              <p:tags r:id="rId168"/>
            </p:custDataLst>
          </p:nvPr>
        </p:nvSpPr>
        <p:spPr>
          <a:xfrm>
            <a:off x="12700" y="-264298"/>
            <a:ext cx="3302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3 days</a:t>
            </a:r>
          </a:p>
        </p:txBody>
      </p:sp>
      <p:sp>
        <p:nvSpPr>
          <p:cNvPr id="135" name="OTLSHAPE_T_6573890993b14c1aa662ed3084f33bf0_TextPercentage" hidden="1">
            <a:extLst>
              <a:ext uri="{FF2B5EF4-FFF2-40B4-BE49-F238E27FC236}">
                <a16:creationId xmlns:a16="http://schemas.microsoft.com/office/drawing/2014/main" id="{099183F7-B486-1439-7C36-EDA9EFEEA71B}"/>
              </a:ext>
            </a:extLst>
          </p:cNvPr>
          <p:cNvSpPr txBox="1"/>
          <p:nvPr>
            <p:custDataLst>
              <p:tags r:id="rId169"/>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136" name="OTLSHAPE_T_6573890993b14c1aa662ed3084f33bf0_JoinedDate" hidden="1">
            <a:extLst>
              <a:ext uri="{FF2B5EF4-FFF2-40B4-BE49-F238E27FC236}">
                <a16:creationId xmlns:a16="http://schemas.microsoft.com/office/drawing/2014/main" id="{2024DD9B-E09A-4F0B-FB8D-63358ECCD30E}"/>
              </a:ext>
            </a:extLst>
          </p:cNvPr>
          <p:cNvSpPr txBox="1"/>
          <p:nvPr>
            <p:custDataLst>
              <p:tags r:id="rId170"/>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137" name="OTLSHAPE_T_6573890993b14c1aa662ed3084f33bf0_StartDate">
            <a:extLst>
              <a:ext uri="{FF2B5EF4-FFF2-40B4-BE49-F238E27FC236}">
                <a16:creationId xmlns:a16="http://schemas.microsoft.com/office/drawing/2014/main" id="{7D857EBD-C067-4A03-CA58-E013274B3438}"/>
              </a:ext>
            </a:extLst>
          </p:cNvPr>
          <p:cNvSpPr txBox="1"/>
          <p:nvPr>
            <p:custDataLst>
              <p:tags r:id="rId171"/>
            </p:custDataLst>
          </p:nvPr>
        </p:nvSpPr>
        <p:spPr>
          <a:xfrm>
            <a:off x="2514016" y="2006367"/>
            <a:ext cx="317500" cy="139531"/>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Sep 18</a:t>
            </a:r>
          </a:p>
        </p:txBody>
      </p:sp>
      <p:sp>
        <p:nvSpPr>
          <p:cNvPr id="138" name="OTLSHAPE_T_6573890993b14c1aa662ed3084f33bf0_EndDate">
            <a:extLst>
              <a:ext uri="{FF2B5EF4-FFF2-40B4-BE49-F238E27FC236}">
                <a16:creationId xmlns:a16="http://schemas.microsoft.com/office/drawing/2014/main" id="{DA708978-8BC0-183B-AE3E-2E5B7ED40EB9}"/>
              </a:ext>
            </a:extLst>
          </p:cNvPr>
          <p:cNvSpPr txBox="1"/>
          <p:nvPr>
            <p:custDataLst>
              <p:tags r:id="rId172"/>
            </p:custDataLst>
          </p:nvPr>
        </p:nvSpPr>
        <p:spPr>
          <a:xfrm>
            <a:off x="3099583" y="2006367"/>
            <a:ext cx="317500" cy="139531"/>
          </a:xfrm>
          <a:prstGeom prst="rect">
            <a:avLst/>
          </a:prstGeom>
          <a:noFill/>
        </p:spPr>
        <p:txBody>
          <a:bodyPr vert="horz" wrap="square" lIns="0" tIns="0" rIns="0" bIns="0" rtlCol="0" anchor="ctr" anchorCtr="0">
            <a:spAutoFit/>
          </a:bodyPr>
          <a:lstStyle/>
          <a:p>
            <a:pPr algn="ctr"/>
            <a:r>
              <a:rPr lang="en-IN" sz="900">
                <a:solidFill>
                  <a:srgbClr val="44546A"/>
                </a:solidFill>
                <a:latin typeface="Calibri" panose="020F0502020204030204" pitchFamily="34" charset="0"/>
              </a:rPr>
              <a:t>Sep 20</a:t>
            </a:r>
          </a:p>
        </p:txBody>
      </p:sp>
      <p:sp>
        <p:nvSpPr>
          <p:cNvPr id="139" name="OTLSHAPE_T_6573890993b14c1aa662ed3084f33bf0_Title">
            <a:extLst>
              <a:ext uri="{FF2B5EF4-FFF2-40B4-BE49-F238E27FC236}">
                <a16:creationId xmlns:a16="http://schemas.microsoft.com/office/drawing/2014/main" id="{A23ACD70-F00C-7C9C-2071-2618FFEF8651}"/>
              </a:ext>
            </a:extLst>
          </p:cNvPr>
          <p:cNvSpPr txBox="1"/>
          <p:nvPr>
            <p:custDataLst>
              <p:tags r:id="rId173"/>
            </p:custDataLst>
          </p:nvPr>
        </p:nvSpPr>
        <p:spPr>
          <a:xfrm>
            <a:off x="127000" y="1983105"/>
            <a:ext cx="2095500" cy="186055"/>
          </a:xfrm>
          <a:prstGeom prst="rect">
            <a:avLst/>
          </a:prstGeom>
          <a:noFill/>
        </p:spPr>
        <p:txBody>
          <a:bodyPr vert="horz" wrap="square" lIns="0" tIns="0" rIns="0" bIns="0" rtlCol="0" anchor="ctr" anchorCtr="0">
            <a:spAutoFit/>
          </a:bodyPr>
          <a:lstStyle/>
          <a:p>
            <a:r>
              <a:rPr lang="en-IN" sz="1200" b="1" spc="-12" dirty="0">
                <a:solidFill>
                  <a:schemeClr val="tx1"/>
                </a:solidFill>
                <a:latin typeface="Calibri" panose="020F0502020204030204" pitchFamily="34" charset="0"/>
              </a:rPr>
              <a:t>EXPLORING SUITABLE BATTERIES</a:t>
            </a:r>
          </a:p>
        </p:txBody>
      </p:sp>
      <p:sp>
        <p:nvSpPr>
          <p:cNvPr id="143" name="OTLSHAPE_T_fa00e8de85da493185eb112c03fe3ab8_Duration" hidden="1">
            <a:extLst>
              <a:ext uri="{FF2B5EF4-FFF2-40B4-BE49-F238E27FC236}">
                <a16:creationId xmlns:a16="http://schemas.microsoft.com/office/drawing/2014/main" id="{72059BE2-393C-D17E-D4C4-E4028E56374E}"/>
              </a:ext>
            </a:extLst>
          </p:cNvPr>
          <p:cNvSpPr txBox="1"/>
          <p:nvPr>
            <p:custDataLst>
              <p:tags r:id="rId174"/>
            </p:custDataLst>
          </p:nvPr>
        </p:nvSpPr>
        <p:spPr>
          <a:xfrm>
            <a:off x="12700" y="-264298"/>
            <a:ext cx="3302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3 days</a:t>
            </a:r>
          </a:p>
        </p:txBody>
      </p:sp>
      <p:sp>
        <p:nvSpPr>
          <p:cNvPr id="144" name="OTLSHAPE_T_fa00e8de85da493185eb112c03fe3ab8_TextPercentage" hidden="1">
            <a:extLst>
              <a:ext uri="{FF2B5EF4-FFF2-40B4-BE49-F238E27FC236}">
                <a16:creationId xmlns:a16="http://schemas.microsoft.com/office/drawing/2014/main" id="{1416683E-8FC9-48A4-324E-EC2144207699}"/>
              </a:ext>
            </a:extLst>
          </p:cNvPr>
          <p:cNvSpPr txBox="1"/>
          <p:nvPr>
            <p:custDataLst>
              <p:tags r:id="rId175"/>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145" name="OTLSHAPE_T_fa00e8de85da493185eb112c03fe3ab8_JoinedDate" hidden="1">
            <a:extLst>
              <a:ext uri="{FF2B5EF4-FFF2-40B4-BE49-F238E27FC236}">
                <a16:creationId xmlns:a16="http://schemas.microsoft.com/office/drawing/2014/main" id="{4EA19AFB-BD27-EF0F-93E0-53CBD733EAD3}"/>
              </a:ext>
            </a:extLst>
          </p:cNvPr>
          <p:cNvSpPr txBox="1"/>
          <p:nvPr>
            <p:custDataLst>
              <p:tags r:id="rId176"/>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146" name="OTLSHAPE_T_fa00e8de85da493185eb112c03fe3ab8_StartDate">
            <a:extLst>
              <a:ext uri="{FF2B5EF4-FFF2-40B4-BE49-F238E27FC236}">
                <a16:creationId xmlns:a16="http://schemas.microsoft.com/office/drawing/2014/main" id="{F862849B-8832-8604-0F7B-9F77D803156D}"/>
              </a:ext>
            </a:extLst>
          </p:cNvPr>
          <p:cNvSpPr txBox="1"/>
          <p:nvPr>
            <p:custDataLst>
              <p:tags r:id="rId177"/>
            </p:custDataLst>
          </p:nvPr>
        </p:nvSpPr>
        <p:spPr>
          <a:xfrm>
            <a:off x="2686906" y="2370222"/>
            <a:ext cx="317500" cy="139531"/>
          </a:xfrm>
          <a:prstGeom prst="rect">
            <a:avLst/>
          </a:prstGeom>
          <a:noFill/>
        </p:spPr>
        <p:txBody>
          <a:bodyPr vert="horz" wrap="square" lIns="0" tIns="0" rIns="0" bIns="0" rtlCol="0" anchor="ctr" anchorCtr="0">
            <a:spAutoFit/>
          </a:bodyPr>
          <a:lstStyle/>
          <a:p>
            <a:pPr algn="ctr"/>
            <a:r>
              <a:rPr lang="en-IN" sz="900">
                <a:solidFill>
                  <a:srgbClr val="44546A"/>
                </a:solidFill>
                <a:latin typeface="Calibri" panose="020F0502020204030204" pitchFamily="34" charset="0"/>
              </a:rPr>
              <a:t>Sep 21</a:t>
            </a:r>
          </a:p>
        </p:txBody>
      </p:sp>
      <p:sp>
        <p:nvSpPr>
          <p:cNvPr id="147" name="OTLSHAPE_T_fa00e8de85da493185eb112c03fe3ab8_EndDate">
            <a:extLst>
              <a:ext uri="{FF2B5EF4-FFF2-40B4-BE49-F238E27FC236}">
                <a16:creationId xmlns:a16="http://schemas.microsoft.com/office/drawing/2014/main" id="{F3363AC5-34EE-96E7-81D1-E71168532E5D}"/>
              </a:ext>
            </a:extLst>
          </p:cNvPr>
          <p:cNvSpPr txBox="1"/>
          <p:nvPr>
            <p:custDataLst>
              <p:tags r:id="rId178"/>
            </p:custDataLst>
          </p:nvPr>
        </p:nvSpPr>
        <p:spPr>
          <a:xfrm>
            <a:off x="3272474" y="2370222"/>
            <a:ext cx="317500" cy="139531"/>
          </a:xfrm>
          <a:prstGeom prst="rect">
            <a:avLst/>
          </a:prstGeom>
          <a:noFill/>
        </p:spPr>
        <p:txBody>
          <a:bodyPr vert="horz" wrap="square" lIns="0" tIns="0" rIns="0" bIns="0" rtlCol="0" anchor="ctr" anchorCtr="0">
            <a:spAutoFit/>
          </a:bodyPr>
          <a:lstStyle/>
          <a:p>
            <a:pPr algn="ctr"/>
            <a:r>
              <a:rPr lang="en-IN" sz="900">
                <a:solidFill>
                  <a:srgbClr val="44546A"/>
                </a:solidFill>
                <a:latin typeface="Calibri" panose="020F0502020204030204" pitchFamily="34" charset="0"/>
              </a:rPr>
              <a:t>Sep 24</a:t>
            </a:r>
          </a:p>
        </p:txBody>
      </p:sp>
      <p:sp>
        <p:nvSpPr>
          <p:cNvPr id="148" name="OTLSHAPE_T_fa00e8de85da493185eb112c03fe3ab8_Title">
            <a:extLst>
              <a:ext uri="{FF2B5EF4-FFF2-40B4-BE49-F238E27FC236}">
                <a16:creationId xmlns:a16="http://schemas.microsoft.com/office/drawing/2014/main" id="{87BBBDEB-6301-BFA1-F32E-22CAFCD565CA}"/>
              </a:ext>
            </a:extLst>
          </p:cNvPr>
          <p:cNvSpPr txBox="1"/>
          <p:nvPr>
            <p:custDataLst>
              <p:tags r:id="rId179"/>
            </p:custDataLst>
          </p:nvPr>
        </p:nvSpPr>
        <p:spPr>
          <a:xfrm>
            <a:off x="127000" y="2346960"/>
            <a:ext cx="2095500" cy="186055"/>
          </a:xfrm>
          <a:prstGeom prst="rect">
            <a:avLst/>
          </a:prstGeom>
          <a:noFill/>
        </p:spPr>
        <p:txBody>
          <a:bodyPr vert="horz" wrap="square" lIns="0" tIns="0" rIns="0" bIns="0" rtlCol="0" anchor="ctr" anchorCtr="0">
            <a:spAutoFit/>
          </a:bodyPr>
          <a:lstStyle/>
          <a:p>
            <a:r>
              <a:rPr lang="en-IN" sz="1200" b="1" spc="-14" dirty="0">
                <a:solidFill>
                  <a:schemeClr val="tx1"/>
                </a:solidFill>
                <a:latin typeface="Calibri" panose="020F0502020204030204" pitchFamily="34" charset="0"/>
              </a:rPr>
              <a:t>DOCUMENTATION FOR REVIEW 1</a:t>
            </a:r>
          </a:p>
        </p:txBody>
      </p:sp>
      <p:sp>
        <p:nvSpPr>
          <p:cNvPr id="152" name="OTLSHAPE_T_1ee99e603ab74d45b2af421cd8500808_Duration" hidden="1">
            <a:extLst>
              <a:ext uri="{FF2B5EF4-FFF2-40B4-BE49-F238E27FC236}">
                <a16:creationId xmlns:a16="http://schemas.microsoft.com/office/drawing/2014/main" id="{DE99CDE1-70B8-AA86-242A-DEB8887B6588}"/>
              </a:ext>
            </a:extLst>
          </p:cNvPr>
          <p:cNvSpPr txBox="1"/>
          <p:nvPr>
            <p:custDataLst>
              <p:tags r:id="rId180"/>
            </p:custDataLst>
          </p:nvPr>
        </p:nvSpPr>
        <p:spPr>
          <a:xfrm>
            <a:off x="12700" y="-341243"/>
            <a:ext cx="3937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16 days</a:t>
            </a:r>
          </a:p>
        </p:txBody>
      </p:sp>
      <p:sp>
        <p:nvSpPr>
          <p:cNvPr id="153" name="OTLSHAPE_T_1ee99e603ab74d45b2af421cd8500808_TextPercentage" hidden="1">
            <a:extLst>
              <a:ext uri="{FF2B5EF4-FFF2-40B4-BE49-F238E27FC236}">
                <a16:creationId xmlns:a16="http://schemas.microsoft.com/office/drawing/2014/main" id="{F146DE19-44CA-F3AD-0E8D-E468EDBA4AF9}"/>
              </a:ext>
            </a:extLst>
          </p:cNvPr>
          <p:cNvSpPr txBox="1"/>
          <p:nvPr>
            <p:custDataLst>
              <p:tags r:id="rId181"/>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154" name="OTLSHAPE_T_1ee99e603ab74d45b2af421cd8500808_JoinedDate" hidden="1">
            <a:extLst>
              <a:ext uri="{FF2B5EF4-FFF2-40B4-BE49-F238E27FC236}">
                <a16:creationId xmlns:a16="http://schemas.microsoft.com/office/drawing/2014/main" id="{E7BCFBCE-9A41-9CE4-E6B6-E00E5FCBF138}"/>
              </a:ext>
            </a:extLst>
          </p:cNvPr>
          <p:cNvSpPr txBox="1"/>
          <p:nvPr>
            <p:custDataLst>
              <p:tags r:id="rId182"/>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155" name="OTLSHAPE_T_1ee99e603ab74d45b2af421cd8500808_StartDate">
            <a:extLst>
              <a:ext uri="{FF2B5EF4-FFF2-40B4-BE49-F238E27FC236}">
                <a16:creationId xmlns:a16="http://schemas.microsoft.com/office/drawing/2014/main" id="{CE14E4BC-75D6-A39E-965D-5E3466DA37A5}"/>
              </a:ext>
            </a:extLst>
          </p:cNvPr>
          <p:cNvSpPr txBox="1"/>
          <p:nvPr>
            <p:custDataLst>
              <p:tags r:id="rId183"/>
            </p:custDataLst>
          </p:nvPr>
        </p:nvSpPr>
        <p:spPr>
          <a:xfrm>
            <a:off x="2859796" y="2734077"/>
            <a:ext cx="317500" cy="139531"/>
          </a:xfrm>
          <a:prstGeom prst="rect">
            <a:avLst/>
          </a:prstGeom>
          <a:noFill/>
        </p:spPr>
        <p:txBody>
          <a:bodyPr vert="horz" wrap="square" lIns="0" tIns="0" rIns="0" bIns="0" rtlCol="0" anchor="ctr" anchorCtr="0">
            <a:spAutoFit/>
          </a:bodyPr>
          <a:lstStyle/>
          <a:p>
            <a:pPr algn="ctr"/>
            <a:r>
              <a:rPr lang="en-IN" sz="900">
                <a:solidFill>
                  <a:srgbClr val="44546A"/>
                </a:solidFill>
                <a:latin typeface="Calibri" panose="020F0502020204030204" pitchFamily="34" charset="0"/>
              </a:rPr>
              <a:t>Sep 25</a:t>
            </a:r>
          </a:p>
        </p:txBody>
      </p:sp>
      <p:sp>
        <p:nvSpPr>
          <p:cNvPr id="156" name="OTLSHAPE_T_1ee99e603ab74d45b2af421cd8500808_EndDate">
            <a:extLst>
              <a:ext uri="{FF2B5EF4-FFF2-40B4-BE49-F238E27FC236}">
                <a16:creationId xmlns:a16="http://schemas.microsoft.com/office/drawing/2014/main" id="{4E59A7D9-B075-9D23-4E8B-3CE68746D7C4}"/>
              </a:ext>
            </a:extLst>
          </p:cNvPr>
          <p:cNvSpPr txBox="1"/>
          <p:nvPr>
            <p:custDataLst>
              <p:tags r:id="rId184"/>
            </p:custDataLst>
          </p:nvPr>
        </p:nvSpPr>
        <p:spPr>
          <a:xfrm>
            <a:off x="4223369" y="2734077"/>
            <a:ext cx="304800" cy="139531"/>
          </a:xfrm>
          <a:prstGeom prst="rect">
            <a:avLst/>
          </a:prstGeom>
          <a:noFill/>
        </p:spPr>
        <p:txBody>
          <a:bodyPr vert="horz" wrap="square" lIns="0" tIns="0" rIns="0" bIns="0" rtlCol="0" anchor="ctr" anchorCtr="0">
            <a:spAutoFit/>
          </a:bodyPr>
          <a:lstStyle/>
          <a:p>
            <a:pPr algn="ctr"/>
            <a:r>
              <a:rPr lang="en-IN" sz="900">
                <a:solidFill>
                  <a:srgbClr val="44546A"/>
                </a:solidFill>
                <a:latin typeface="Calibri" panose="020F0502020204030204" pitchFamily="34" charset="0"/>
              </a:rPr>
              <a:t>Oct 16</a:t>
            </a:r>
          </a:p>
        </p:txBody>
      </p:sp>
      <p:sp>
        <p:nvSpPr>
          <p:cNvPr id="157" name="OTLSHAPE_T_1ee99e603ab74d45b2af421cd8500808_Title">
            <a:extLst>
              <a:ext uri="{FF2B5EF4-FFF2-40B4-BE49-F238E27FC236}">
                <a16:creationId xmlns:a16="http://schemas.microsoft.com/office/drawing/2014/main" id="{302981EA-BF8C-6EED-4D64-9D6934C54B9D}"/>
              </a:ext>
            </a:extLst>
          </p:cNvPr>
          <p:cNvSpPr txBox="1"/>
          <p:nvPr>
            <p:custDataLst>
              <p:tags r:id="rId185"/>
            </p:custDataLst>
          </p:nvPr>
        </p:nvSpPr>
        <p:spPr>
          <a:xfrm>
            <a:off x="127000" y="2619177"/>
            <a:ext cx="1714500" cy="369332"/>
          </a:xfrm>
          <a:prstGeom prst="rect">
            <a:avLst/>
          </a:prstGeom>
          <a:noFill/>
        </p:spPr>
        <p:txBody>
          <a:bodyPr vert="horz" wrap="square" lIns="0" tIns="0" rIns="0" bIns="0" rtlCol="0" anchor="ctr" anchorCtr="0">
            <a:spAutoFit/>
          </a:bodyPr>
          <a:lstStyle/>
          <a:p>
            <a:r>
              <a:rPr lang="en-IN" sz="1200" b="1" spc="-6" dirty="0">
                <a:solidFill>
                  <a:schemeClr val="tx1"/>
                </a:solidFill>
                <a:latin typeface="Calibri" panose="020F0502020204030204" pitchFamily="34" charset="0"/>
              </a:rPr>
              <a:t>DESIGNING OF BATTERY PACK</a:t>
            </a:r>
          </a:p>
        </p:txBody>
      </p:sp>
      <p:sp>
        <p:nvSpPr>
          <p:cNvPr id="161" name="OTLSHAPE_T_a1dcccb0695b41c4a7c25ed935ab2ecc_Duration" hidden="1">
            <a:extLst>
              <a:ext uri="{FF2B5EF4-FFF2-40B4-BE49-F238E27FC236}">
                <a16:creationId xmlns:a16="http://schemas.microsoft.com/office/drawing/2014/main" id="{53EA2724-82DA-0FCA-5579-217A39A643B4}"/>
              </a:ext>
            </a:extLst>
          </p:cNvPr>
          <p:cNvSpPr txBox="1"/>
          <p:nvPr>
            <p:custDataLst>
              <p:tags r:id="rId186"/>
            </p:custDataLst>
          </p:nvPr>
        </p:nvSpPr>
        <p:spPr>
          <a:xfrm>
            <a:off x="12700" y="-341243"/>
            <a:ext cx="3937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15 days</a:t>
            </a:r>
          </a:p>
        </p:txBody>
      </p:sp>
      <p:sp>
        <p:nvSpPr>
          <p:cNvPr id="162" name="OTLSHAPE_T_a1dcccb0695b41c4a7c25ed935ab2ecc_TextPercentage" hidden="1">
            <a:extLst>
              <a:ext uri="{FF2B5EF4-FFF2-40B4-BE49-F238E27FC236}">
                <a16:creationId xmlns:a16="http://schemas.microsoft.com/office/drawing/2014/main" id="{44EDFB95-EDC7-F83F-8E8F-124B2F13F2F2}"/>
              </a:ext>
            </a:extLst>
          </p:cNvPr>
          <p:cNvSpPr txBox="1"/>
          <p:nvPr>
            <p:custDataLst>
              <p:tags r:id="rId187"/>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163" name="OTLSHAPE_T_a1dcccb0695b41c4a7c25ed935ab2ecc_JoinedDate" hidden="1">
            <a:extLst>
              <a:ext uri="{FF2B5EF4-FFF2-40B4-BE49-F238E27FC236}">
                <a16:creationId xmlns:a16="http://schemas.microsoft.com/office/drawing/2014/main" id="{F4FF39EC-34DA-70AD-FC4C-5F327336F939}"/>
              </a:ext>
            </a:extLst>
          </p:cNvPr>
          <p:cNvSpPr txBox="1"/>
          <p:nvPr>
            <p:custDataLst>
              <p:tags r:id="rId188"/>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164" name="OTLSHAPE_T_a1dcccb0695b41c4a7c25ed935ab2ecc_StartDate">
            <a:extLst>
              <a:ext uri="{FF2B5EF4-FFF2-40B4-BE49-F238E27FC236}">
                <a16:creationId xmlns:a16="http://schemas.microsoft.com/office/drawing/2014/main" id="{6365FC8F-9B95-A0C6-CED4-C3955E27CAE6}"/>
              </a:ext>
            </a:extLst>
          </p:cNvPr>
          <p:cNvSpPr txBox="1"/>
          <p:nvPr>
            <p:custDataLst>
              <p:tags r:id="rId189"/>
            </p:custDataLst>
          </p:nvPr>
        </p:nvSpPr>
        <p:spPr>
          <a:xfrm>
            <a:off x="3731400" y="3097932"/>
            <a:ext cx="304800" cy="139531"/>
          </a:xfrm>
          <a:prstGeom prst="rect">
            <a:avLst/>
          </a:prstGeom>
          <a:noFill/>
        </p:spPr>
        <p:txBody>
          <a:bodyPr vert="horz" wrap="square" lIns="0" tIns="0" rIns="0" bIns="0" rtlCol="0" anchor="ctr" anchorCtr="0">
            <a:spAutoFit/>
          </a:bodyPr>
          <a:lstStyle/>
          <a:p>
            <a:pPr algn="ctr"/>
            <a:r>
              <a:rPr lang="en-IN" sz="900">
                <a:solidFill>
                  <a:srgbClr val="44546A"/>
                </a:solidFill>
                <a:latin typeface="Calibri" panose="020F0502020204030204" pitchFamily="34" charset="0"/>
              </a:rPr>
              <a:t>Oct 15</a:t>
            </a:r>
          </a:p>
        </p:txBody>
      </p:sp>
      <p:sp>
        <p:nvSpPr>
          <p:cNvPr id="165" name="OTLSHAPE_T_a1dcccb0695b41c4a7c25ed935ab2ecc_EndDate">
            <a:extLst>
              <a:ext uri="{FF2B5EF4-FFF2-40B4-BE49-F238E27FC236}">
                <a16:creationId xmlns:a16="http://schemas.microsoft.com/office/drawing/2014/main" id="{3B571A46-13DA-88C1-9066-F84F680407B2}"/>
              </a:ext>
            </a:extLst>
          </p:cNvPr>
          <p:cNvSpPr txBox="1"/>
          <p:nvPr>
            <p:custDataLst>
              <p:tags r:id="rId190"/>
            </p:custDataLst>
          </p:nvPr>
        </p:nvSpPr>
        <p:spPr>
          <a:xfrm>
            <a:off x="5044596" y="3097932"/>
            <a:ext cx="279400" cy="139531"/>
          </a:xfrm>
          <a:prstGeom prst="rect">
            <a:avLst/>
          </a:prstGeom>
          <a:noFill/>
        </p:spPr>
        <p:txBody>
          <a:bodyPr vert="horz" wrap="square" lIns="0" tIns="0" rIns="0" bIns="0" rtlCol="0" anchor="ctr" anchorCtr="0">
            <a:spAutoFit/>
          </a:bodyPr>
          <a:lstStyle/>
          <a:p>
            <a:pPr algn="ctr"/>
            <a:r>
              <a:rPr lang="en-IN" sz="900">
                <a:solidFill>
                  <a:srgbClr val="44546A"/>
                </a:solidFill>
                <a:latin typeface="Calibri" panose="020F0502020204030204" pitchFamily="34" charset="0"/>
              </a:rPr>
              <a:t>Nov 4</a:t>
            </a:r>
          </a:p>
        </p:txBody>
      </p:sp>
      <p:sp>
        <p:nvSpPr>
          <p:cNvPr id="166" name="OTLSHAPE_T_a1dcccb0695b41c4a7c25ed935ab2ecc_Title">
            <a:extLst>
              <a:ext uri="{FF2B5EF4-FFF2-40B4-BE49-F238E27FC236}">
                <a16:creationId xmlns:a16="http://schemas.microsoft.com/office/drawing/2014/main" id="{5233AEBB-A99F-BE23-4677-A37D0DE29640}"/>
              </a:ext>
            </a:extLst>
          </p:cNvPr>
          <p:cNvSpPr txBox="1"/>
          <p:nvPr>
            <p:custDataLst>
              <p:tags r:id="rId191"/>
            </p:custDataLst>
          </p:nvPr>
        </p:nvSpPr>
        <p:spPr>
          <a:xfrm>
            <a:off x="127000" y="3074670"/>
            <a:ext cx="2070100" cy="186055"/>
          </a:xfrm>
          <a:prstGeom prst="rect">
            <a:avLst/>
          </a:prstGeom>
          <a:noFill/>
        </p:spPr>
        <p:txBody>
          <a:bodyPr vert="horz" wrap="square" lIns="0" tIns="0" rIns="0" bIns="0" rtlCol="0" anchor="ctr" anchorCtr="0">
            <a:spAutoFit/>
          </a:bodyPr>
          <a:lstStyle/>
          <a:p>
            <a:r>
              <a:rPr lang="en-IN" sz="1200" b="1" spc="-10" dirty="0">
                <a:solidFill>
                  <a:schemeClr val="tx1"/>
                </a:solidFill>
                <a:latin typeface="Calibri" panose="020F0502020204030204" pitchFamily="34" charset="0"/>
              </a:rPr>
              <a:t>TESTING OF BATTERY PACK</a:t>
            </a:r>
          </a:p>
        </p:txBody>
      </p:sp>
      <p:sp>
        <p:nvSpPr>
          <p:cNvPr id="170" name="OTLSHAPE_T_ab61448146b342978ef071f331b1a0d8_Duration" hidden="1">
            <a:extLst>
              <a:ext uri="{FF2B5EF4-FFF2-40B4-BE49-F238E27FC236}">
                <a16:creationId xmlns:a16="http://schemas.microsoft.com/office/drawing/2014/main" id="{60C08436-2406-E26A-EB2B-ECBE573AB09F}"/>
              </a:ext>
            </a:extLst>
          </p:cNvPr>
          <p:cNvSpPr txBox="1"/>
          <p:nvPr>
            <p:custDataLst>
              <p:tags r:id="rId192"/>
            </p:custDataLst>
          </p:nvPr>
        </p:nvSpPr>
        <p:spPr>
          <a:xfrm>
            <a:off x="12700" y="-264298"/>
            <a:ext cx="3302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3 days</a:t>
            </a:r>
          </a:p>
        </p:txBody>
      </p:sp>
      <p:sp>
        <p:nvSpPr>
          <p:cNvPr id="171" name="OTLSHAPE_T_ab61448146b342978ef071f331b1a0d8_TextPercentage" hidden="1">
            <a:extLst>
              <a:ext uri="{FF2B5EF4-FFF2-40B4-BE49-F238E27FC236}">
                <a16:creationId xmlns:a16="http://schemas.microsoft.com/office/drawing/2014/main" id="{4178363E-5194-46D1-6B67-E72C044511F2}"/>
              </a:ext>
            </a:extLst>
          </p:cNvPr>
          <p:cNvSpPr txBox="1"/>
          <p:nvPr>
            <p:custDataLst>
              <p:tags r:id="rId193"/>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172" name="OTLSHAPE_T_ab61448146b342978ef071f331b1a0d8_JoinedDate" hidden="1">
            <a:extLst>
              <a:ext uri="{FF2B5EF4-FFF2-40B4-BE49-F238E27FC236}">
                <a16:creationId xmlns:a16="http://schemas.microsoft.com/office/drawing/2014/main" id="{F5AC7C6D-3D53-F0A1-5605-615389668FFC}"/>
              </a:ext>
            </a:extLst>
          </p:cNvPr>
          <p:cNvSpPr txBox="1"/>
          <p:nvPr>
            <p:custDataLst>
              <p:tags r:id="rId194"/>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173" name="OTLSHAPE_T_ab61448146b342978ef071f331b1a0d8_StartDate">
            <a:extLst>
              <a:ext uri="{FF2B5EF4-FFF2-40B4-BE49-F238E27FC236}">
                <a16:creationId xmlns:a16="http://schemas.microsoft.com/office/drawing/2014/main" id="{62CD9321-C50E-4D00-0C93-8438BDF6F311}"/>
              </a:ext>
            </a:extLst>
          </p:cNvPr>
          <p:cNvSpPr txBox="1"/>
          <p:nvPr>
            <p:custDataLst>
              <p:tags r:id="rId195"/>
            </p:custDataLst>
          </p:nvPr>
        </p:nvSpPr>
        <p:spPr>
          <a:xfrm>
            <a:off x="4630902" y="3461787"/>
            <a:ext cx="279400" cy="139531"/>
          </a:xfrm>
          <a:prstGeom prst="rect">
            <a:avLst/>
          </a:prstGeom>
          <a:noFill/>
        </p:spPr>
        <p:txBody>
          <a:bodyPr vert="horz" wrap="square" lIns="0" tIns="0" rIns="0" bIns="0" rtlCol="0" anchor="ctr" anchorCtr="0">
            <a:spAutoFit/>
          </a:bodyPr>
          <a:lstStyle/>
          <a:p>
            <a:pPr algn="ctr"/>
            <a:r>
              <a:rPr lang="en-IN" sz="900">
                <a:solidFill>
                  <a:srgbClr val="44546A"/>
                </a:solidFill>
                <a:latin typeface="Calibri" panose="020F0502020204030204" pitchFamily="34" charset="0"/>
              </a:rPr>
              <a:t>Nov 4</a:t>
            </a:r>
          </a:p>
        </p:txBody>
      </p:sp>
      <p:sp>
        <p:nvSpPr>
          <p:cNvPr id="174" name="OTLSHAPE_T_ab61448146b342978ef071f331b1a0d8_EndDate">
            <a:extLst>
              <a:ext uri="{FF2B5EF4-FFF2-40B4-BE49-F238E27FC236}">
                <a16:creationId xmlns:a16="http://schemas.microsoft.com/office/drawing/2014/main" id="{E34CA549-5A66-7C9B-8A86-D0A883F35B07}"/>
              </a:ext>
            </a:extLst>
          </p:cNvPr>
          <p:cNvSpPr txBox="1"/>
          <p:nvPr>
            <p:custDataLst>
              <p:tags r:id="rId196"/>
            </p:custDataLst>
          </p:nvPr>
        </p:nvSpPr>
        <p:spPr>
          <a:xfrm>
            <a:off x="5131041" y="3461787"/>
            <a:ext cx="279400" cy="139531"/>
          </a:xfrm>
          <a:prstGeom prst="rect">
            <a:avLst/>
          </a:prstGeom>
          <a:noFill/>
        </p:spPr>
        <p:txBody>
          <a:bodyPr vert="horz" wrap="square" lIns="0" tIns="0" rIns="0" bIns="0" rtlCol="0" anchor="ctr" anchorCtr="0">
            <a:spAutoFit/>
          </a:bodyPr>
          <a:lstStyle/>
          <a:p>
            <a:pPr algn="ctr"/>
            <a:r>
              <a:rPr lang="en-IN" sz="900">
                <a:solidFill>
                  <a:srgbClr val="44546A"/>
                </a:solidFill>
                <a:latin typeface="Calibri" panose="020F0502020204030204" pitchFamily="34" charset="0"/>
              </a:rPr>
              <a:t>Nov 6</a:t>
            </a:r>
          </a:p>
        </p:txBody>
      </p:sp>
      <p:sp>
        <p:nvSpPr>
          <p:cNvPr id="175" name="OTLSHAPE_T_ab61448146b342978ef071f331b1a0d8_Title">
            <a:extLst>
              <a:ext uri="{FF2B5EF4-FFF2-40B4-BE49-F238E27FC236}">
                <a16:creationId xmlns:a16="http://schemas.microsoft.com/office/drawing/2014/main" id="{BA0BAC4E-68B2-3E63-E8D5-C38017F51918}"/>
              </a:ext>
            </a:extLst>
          </p:cNvPr>
          <p:cNvSpPr txBox="1"/>
          <p:nvPr>
            <p:custDataLst>
              <p:tags r:id="rId197"/>
            </p:custDataLst>
          </p:nvPr>
        </p:nvSpPr>
        <p:spPr>
          <a:xfrm>
            <a:off x="127000" y="3438525"/>
            <a:ext cx="2095500" cy="186055"/>
          </a:xfrm>
          <a:prstGeom prst="rect">
            <a:avLst/>
          </a:prstGeom>
          <a:noFill/>
        </p:spPr>
        <p:txBody>
          <a:bodyPr vert="horz" wrap="square" lIns="0" tIns="0" rIns="0" bIns="0" rtlCol="0" anchor="ctr" anchorCtr="0">
            <a:spAutoFit/>
          </a:bodyPr>
          <a:lstStyle/>
          <a:p>
            <a:r>
              <a:rPr lang="en-IN" sz="1200" b="1" spc="-14" dirty="0">
                <a:solidFill>
                  <a:schemeClr val="tx1"/>
                </a:solidFill>
                <a:latin typeface="Calibri" panose="020F0502020204030204" pitchFamily="34" charset="0"/>
              </a:rPr>
              <a:t>DOCUMENTATION FOR REVIEW 2</a:t>
            </a:r>
          </a:p>
        </p:txBody>
      </p:sp>
      <p:sp>
        <p:nvSpPr>
          <p:cNvPr id="179" name="OTLSHAPE_T_e0cc100f850444f38d1754b15685096c_Duration" hidden="1">
            <a:extLst>
              <a:ext uri="{FF2B5EF4-FFF2-40B4-BE49-F238E27FC236}">
                <a16:creationId xmlns:a16="http://schemas.microsoft.com/office/drawing/2014/main" id="{D43CDBA3-D711-86D4-806E-10BBD89C2435}"/>
              </a:ext>
            </a:extLst>
          </p:cNvPr>
          <p:cNvSpPr txBox="1"/>
          <p:nvPr>
            <p:custDataLst>
              <p:tags r:id="rId198"/>
            </p:custDataLst>
          </p:nvPr>
        </p:nvSpPr>
        <p:spPr>
          <a:xfrm>
            <a:off x="12700" y="-341243"/>
            <a:ext cx="3937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45 days</a:t>
            </a:r>
          </a:p>
        </p:txBody>
      </p:sp>
      <p:sp>
        <p:nvSpPr>
          <p:cNvPr id="180" name="OTLSHAPE_T_e0cc100f850444f38d1754b15685096c_TextPercentage" hidden="1">
            <a:extLst>
              <a:ext uri="{FF2B5EF4-FFF2-40B4-BE49-F238E27FC236}">
                <a16:creationId xmlns:a16="http://schemas.microsoft.com/office/drawing/2014/main" id="{B472DA80-4D34-458F-2F90-BB68A48E45A8}"/>
              </a:ext>
            </a:extLst>
          </p:cNvPr>
          <p:cNvSpPr txBox="1"/>
          <p:nvPr>
            <p:custDataLst>
              <p:tags r:id="rId199"/>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181" name="OTLSHAPE_T_e0cc100f850444f38d1754b15685096c_JoinedDate" hidden="1">
            <a:extLst>
              <a:ext uri="{FF2B5EF4-FFF2-40B4-BE49-F238E27FC236}">
                <a16:creationId xmlns:a16="http://schemas.microsoft.com/office/drawing/2014/main" id="{2C767BDB-55FC-9D37-EA92-39C810797F48}"/>
              </a:ext>
            </a:extLst>
          </p:cNvPr>
          <p:cNvSpPr txBox="1"/>
          <p:nvPr>
            <p:custDataLst>
              <p:tags r:id="rId200"/>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182" name="OTLSHAPE_T_e0cc100f850444f38d1754b15685096c_StartDate">
            <a:extLst>
              <a:ext uri="{FF2B5EF4-FFF2-40B4-BE49-F238E27FC236}">
                <a16:creationId xmlns:a16="http://schemas.microsoft.com/office/drawing/2014/main" id="{C6AFB036-34AF-757F-58F5-A4CB50FE2FB6}"/>
              </a:ext>
            </a:extLst>
          </p:cNvPr>
          <p:cNvSpPr txBox="1"/>
          <p:nvPr>
            <p:custDataLst>
              <p:tags r:id="rId201"/>
            </p:custDataLst>
          </p:nvPr>
        </p:nvSpPr>
        <p:spPr>
          <a:xfrm>
            <a:off x="5807562" y="3756908"/>
            <a:ext cx="266700" cy="276999"/>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Nov 10</a:t>
            </a:r>
          </a:p>
        </p:txBody>
      </p:sp>
      <p:sp>
        <p:nvSpPr>
          <p:cNvPr id="183" name="OTLSHAPE_T_e0cc100f850444f38d1754b15685096c_EndDate">
            <a:extLst>
              <a:ext uri="{FF2B5EF4-FFF2-40B4-BE49-F238E27FC236}">
                <a16:creationId xmlns:a16="http://schemas.microsoft.com/office/drawing/2014/main" id="{DFA06AAE-505C-4C71-0786-DB3DE3F3F4E6}"/>
              </a:ext>
            </a:extLst>
          </p:cNvPr>
          <p:cNvSpPr txBox="1"/>
          <p:nvPr>
            <p:custDataLst>
              <p:tags r:id="rId202"/>
            </p:custDataLst>
          </p:nvPr>
        </p:nvSpPr>
        <p:spPr>
          <a:xfrm>
            <a:off x="8891400" y="3756908"/>
            <a:ext cx="254000" cy="276999"/>
          </a:xfrm>
          <a:prstGeom prst="rect">
            <a:avLst/>
          </a:prstGeom>
          <a:noFill/>
        </p:spPr>
        <p:txBody>
          <a:bodyPr vert="horz" wrap="square" lIns="0" tIns="0" rIns="0" bIns="0" rtlCol="0" anchor="ctr" anchorCtr="0">
            <a:spAutoFit/>
          </a:bodyPr>
          <a:lstStyle/>
          <a:p>
            <a:pPr algn="ctr"/>
            <a:r>
              <a:rPr lang="en-IN" sz="900" spc="-2" dirty="0">
                <a:solidFill>
                  <a:srgbClr val="44546A"/>
                </a:solidFill>
                <a:latin typeface="Calibri" panose="020F0502020204030204" pitchFamily="34" charset="0"/>
              </a:rPr>
              <a:t>Nov 21</a:t>
            </a:r>
          </a:p>
        </p:txBody>
      </p:sp>
      <p:sp>
        <p:nvSpPr>
          <p:cNvPr id="184" name="OTLSHAPE_T_e0cc100f850444f38d1754b15685096c_Title">
            <a:extLst>
              <a:ext uri="{FF2B5EF4-FFF2-40B4-BE49-F238E27FC236}">
                <a16:creationId xmlns:a16="http://schemas.microsoft.com/office/drawing/2014/main" id="{C097E5E0-97B4-ED37-4EA6-863D0776F7C7}"/>
              </a:ext>
            </a:extLst>
          </p:cNvPr>
          <p:cNvSpPr txBox="1"/>
          <p:nvPr>
            <p:custDataLst>
              <p:tags r:id="rId203"/>
            </p:custDataLst>
          </p:nvPr>
        </p:nvSpPr>
        <p:spPr>
          <a:xfrm>
            <a:off x="127000" y="3710742"/>
            <a:ext cx="1587500" cy="369332"/>
          </a:xfrm>
          <a:prstGeom prst="rect">
            <a:avLst/>
          </a:prstGeom>
          <a:noFill/>
        </p:spPr>
        <p:txBody>
          <a:bodyPr vert="horz" wrap="square" lIns="0" tIns="0" rIns="0" bIns="0" rtlCol="0" anchor="ctr" anchorCtr="0">
            <a:spAutoFit/>
          </a:bodyPr>
          <a:lstStyle/>
          <a:p>
            <a:r>
              <a:rPr lang="en-IN" sz="1200" b="1" spc="-8" dirty="0">
                <a:solidFill>
                  <a:schemeClr val="tx1"/>
                </a:solidFill>
                <a:latin typeface="Calibri" panose="020F0502020204030204" pitchFamily="34" charset="0"/>
              </a:rPr>
              <a:t>ADDING BATTERY PACK TO EV</a:t>
            </a:r>
          </a:p>
        </p:txBody>
      </p:sp>
      <p:sp>
        <p:nvSpPr>
          <p:cNvPr id="188" name="OTLSHAPE_T_7ed7cbeeae4444429743b3eb834ebc9e_Duration" hidden="1">
            <a:extLst>
              <a:ext uri="{FF2B5EF4-FFF2-40B4-BE49-F238E27FC236}">
                <a16:creationId xmlns:a16="http://schemas.microsoft.com/office/drawing/2014/main" id="{2DB416F8-DF93-B11A-2688-FA18F784C1ED}"/>
              </a:ext>
            </a:extLst>
          </p:cNvPr>
          <p:cNvSpPr txBox="1"/>
          <p:nvPr>
            <p:custDataLst>
              <p:tags r:id="rId204"/>
            </p:custDataLst>
          </p:nvPr>
        </p:nvSpPr>
        <p:spPr>
          <a:xfrm>
            <a:off x="12700" y="-341243"/>
            <a:ext cx="3937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30 days</a:t>
            </a:r>
          </a:p>
        </p:txBody>
      </p:sp>
      <p:sp>
        <p:nvSpPr>
          <p:cNvPr id="189" name="OTLSHAPE_T_7ed7cbeeae4444429743b3eb834ebc9e_TextPercentage" hidden="1">
            <a:extLst>
              <a:ext uri="{FF2B5EF4-FFF2-40B4-BE49-F238E27FC236}">
                <a16:creationId xmlns:a16="http://schemas.microsoft.com/office/drawing/2014/main" id="{4CBB776B-5EFA-3EE5-AFB0-97DF6F299715}"/>
              </a:ext>
            </a:extLst>
          </p:cNvPr>
          <p:cNvSpPr txBox="1"/>
          <p:nvPr>
            <p:custDataLst>
              <p:tags r:id="rId205"/>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190" name="OTLSHAPE_T_7ed7cbeeae4444429743b3eb834ebc9e_JoinedDate" hidden="1">
            <a:extLst>
              <a:ext uri="{FF2B5EF4-FFF2-40B4-BE49-F238E27FC236}">
                <a16:creationId xmlns:a16="http://schemas.microsoft.com/office/drawing/2014/main" id="{CB47A30C-ABC5-0CBC-9299-D122867EF130}"/>
              </a:ext>
            </a:extLst>
          </p:cNvPr>
          <p:cNvSpPr txBox="1"/>
          <p:nvPr>
            <p:custDataLst>
              <p:tags r:id="rId206"/>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191" name="OTLSHAPE_T_7ed7cbeeae4444429743b3eb834ebc9e_StartDate">
            <a:extLst>
              <a:ext uri="{FF2B5EF4-FFF2-40B4-BE49-F238E27FC236}">
                <a16:creationId xmlns:a16="http://schemas.microsoft.com/office/drawing/2014/main" id="{8E881931-F025-10AB-BCBB-A7793A23A801}"/>
              </a:ext>
            </a:extLst>
          </p:cNvPr>
          <p:cNvSpPr txBox="1"/>
          <p:nvPr>
            <p:custDataLst>
              <p:tags r:id="rId207"/>
            </p:custDataLst>
          </p:nvPr>
        </p:nvSpPr>
        <p:spPr>
          <a:xfrm>
            <a:off x="8495105" y="4120763"/>
            <a:ext cx="254000" cy="276999"/>
          </a:xfrm>
          <a:prstGeom prst="rect">
            <a:avLst/>
          </a:prstGeom>
          <a:noFill/>
        </p:spPr>
        <p:txBody>
          <a:bodyPr vert="horz" wrap="square" lIns="0" tIns="0" rIns="0" bIns="0" rtlCol="0" anchor="ctr" anchorCtr="0">
            <a:spAutoFit/>
          </a:bodyPr>
          <a:lstStyle/>
          <a:p>
            <a:pPr algn="ctr"/>
            <a:r>
              <a:rPr lang="en-IN" sz="900" spc="-2" dirty="0">
                <a:solidFill>
                  <a:srgbClr val="44546A"/>
                </a:solidFill>
                <a:latin typeface="Calibri" panose="020F0502020204030204" pitchFamily="34" charset="0"/>
              </a:rPr>
              <a:t>Nov 24</a:t>
            </a:r>
          </a:p>
        </p:txBody>
      </p:sp>
      <p:sp>
        <p:nvSpPr>
          <p:cNvPr id="192" name="OTLSHAPE_T_7ed7cbeeae4444429743b3eb834ebc9e_EndDate">
            <a:extLst>
              <a:ext uri="{FF2B5EF4-FFF2-40B4-BE49-F238E27FC236}">
                <a16:creationId xmlns:a16="http://schemas.microsoft.com/office/drawing/2014/main" id="{248C99FD-36DA-E22F-4461-9D5185263481}"/>
              </a:ext>
            </a:extLst>
          </p:cNvPr>
          <p:cNvSpPr txBox="1"/>
          <p:nvPr>
            <p:custDataLst>
              <p:tags r:id="rId208"/>
            </p:custDataLst>
          </p:nvPr>
        </p:nvSpPr>
        <p:spPr>
          <a:xfrm>
            <a:off x="10706745" y="4189497"/>
            <a:ext cx="342900" cy="139531"/>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Dec 15</a:t>
            </a:r>
          </a:p>
        </p:txBody>
      </p:sp>
      <p:sp>
        <p:nvSpPr>
          <p:cNvPr id="193" name="OTLSHAPE_T_7ed7cbeeae4444429743b3eb834ebc9e_Title">
            <a:extLst>
              <a:ext uri="{FF2B5EF4-FFF2-40B4-BE49-F238E27FC236}">
                <a16:creationId xmlns:a16="http://schemas.microsoft.com/office/drawing/2014/main" id="{83B88C9A-E338-E4B5-5D12-2FA224B85C91}"/>
              </a:ext>
            </a:extLst>
          </p:cNvPr>
          <p:cNvSpPr txBox="1"/>
          <p:nvPr>
            <p:custDataLst>
              <p:tags r:id="rId209"/>
            </p:custDataLst>
          </p:nvPr>
        </p:nvSpPr>
        <p:spPr>
          <a:xfrm>
            <a:off x="127000" y="4074597"/>
            <a:ext cx="1638300" cy="369332"/>
          </a:xfrm>
          <a:prstGeom prst="rect">
            <a:avLst/>
          </a:prstGeom>
          <a:noFill/>
        </p:spPr>
        <p:txBody>
          <a:bodyPr vert="horz" wrap="square" lIns="0" tIns="0" rIns="0" bIns="0" rtlCol="0" anchor="ctr" anchorCtr="0">
            <a:spAutoFit/>
          </a:bodyPr>
          <a:lstStyle/>
          <a:p>
            <a:r>
              <a:rPr lang="en-IN" sz="1200" b="1" spc="-16" dirty="0">
                <a:solidFill>
                  <a:schemeClr val="tx1"/>
                </a:solidFill>
                <a:latin typeface="Calibri" panose="020F0502020204030204" pitchFamily="34" charset="0"/>
              </a:rPr>
              <a:t>FINE TUNNING THE EV BIKE WITH BATTERY PACK </a:t>
            </a:r>
          </a:p>
        </p:txBody>
      </p:sp>
      <p:sp>
        <p:nvSpPr>
          <p:cNvPr id="197" name="OTLSHAPE_T_9f2c56c0af804b46b4c6eaee823fdbe3_Duration" hidden="1">
            <a:extLst>
              <a:ext uri="{FF2B5EF4-FFF2-40B4-BE49-F238E27FC236}">
                <a16:creationId xmlns:a16="http://schemas.microsoft.com/office/drawing/2014/main" id="{087C4926-7CD5-6E1E-1EA2-61DDB04D71A9}"/>
              </a:ext>
            </a:extLst>
          </p:cNvPr>
          <p:cNvSpPr txBox="1"/>
          <p:nvPr>
            <p:custDataLst>
              <p:tags r:id="rId210"/>
            </p:custDataLst>
          </p:nvPr>
        </p:nvSpPr>
        <p:spPr>
          <a:xfrm>
            <a:off x="12700" y="-264298"/>
            <a:ext cx="3302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7 days</a:t>
            </a:r>
          </a:p>
        </p:txBody>
      </p:sp>
      <p:sp>
        <p:nvSpPr>
          <p:cNvPr id="198" name="OTLSHAPE_T_9f2c56c0af804b46b4c6eaee823fdbe3_TextPercentage" hidden="1">
            <a:extLst>
              <a:ext uri="{FF2B5EF4-FFF2-40B4-BE49-F238E27FC236}">
                <a16:creationId xmlns:a16="http://schemas.microsoft.com/office/drawing/2014/main" id="{84D5B001-A26D-695F-69B1-C2086F03D76C}"/>
              </a:ext>
            </a:extLst>
          </p:cNvPr>
          <p:cNvSpPr txBox="1"/>
          <p:nvPr>
            <p:custDataLst>
              <p:tags r:id="rId211"/>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199" name="OTLSHAPE_T_9f2c56c0af804b46b4c6eaee823fdbe3_JoinedDate" hidden="1">
            <a:extLst>
              <a:ext uri="{FF2B5EF4-FFF2-40B4-BE49-F238E27FC236}">
                <a16:creationId xmlns:a16="http://schemas.microsoft.com/office/drawing/2014/main" id="{A821FB98-70C6-014F-DB6D-0318B0E103DD}"/>
              </a:ext>
            </a:extLst>
          </p:cNvPr>
          <p:cNvSpPr txBox="1"/>
          <p:nvPr>
            <p:custDataLst>
              <p:tags r:id="rId212"/>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200" name="OTLSHAPE_T_9f2c56c0af804b46b4c6eaee823fdbe3_StartDate">
            <a:extLst>
              <a:ext uri="{FF2B5EF4-FFF2-40B4-BE49-F238E27FC236}">
                <a16:creationId xmlns:a16="http://schemas.microsoft.com/office/drawing/2014/main" id="{8AF255CA-38EC-FD83-254D-A775FAB4B696}"/>
              </a:ext>
            </a:extLst>
          </p:cNvPr>
          <p:cNvSpPr txBox="1"/>
          <p:nvPr>
            <p:custDataLst>
              <p:tags r:id="rId213"/>
            </p:custDataLst>
          </p:nvPr>
        </p:nvSpPr>
        <p:spPr>
          <a:xfrm>
            <a:off x="10530584" y="4553352"/>
            <a:ext cx="342900" cy="139531"/>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Dec 22</a:t>
            </a:r>
          </a:p>
        </p:txBody>
      </p:sp>
      <p:sp>
        <p:nvSpPr>
          <p:cNvPr id="201" name="OTLSHAPE_T_9f2c56c0af804b46b4c6eaee823fdbe3_EndDate">
            <a:extLst>
              <a:ext uri="{FF2B5EF4-FFF2-40B4-BE49-F238E27FC236}">
                <a16:creationId xmlns:a16="http://schemas.microsoft.com/office/drawing/2014/main" id="{C854DFC0-07C8-82F4-ABE5-2C9049A59569}"/>
              </a:ext>
            </a:extLst>
          </p:cNvPr>
          <p:cNvSpPr txBox="1"/>
          <p:nvPr>
            <p:custDataLst>
              <p:tags r:id="rId214"/>
            </p:custDataLst>
          </p:nvPr>
        </p:nvSpPr>
        <p:spPr>
          <a:xfrm>
            <a:off x="11398305" y="4553352"/>
            <a:ext cx="342900" cy="139531"/>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Dec 31</a:t>
            </a:r>
          </a:p>
        </p:txBody>
      </p:sp>
      <p:sp>
        <p:nvSpPr>
          <p:cNvPr id="202" name="OTLSHAPE_T_9f2c56c0af804b46b4c6eaee823fdbe3_Title">
            <a:extLst>
              <a:ext uri="{FF2B5EF4-FFF2-40B4-BE49-F238E27FC236}">
                <a16:creationId xmlns:a16="http://schemas.microsoft.com/office/drawing/2014/main" id="{5212D5C8-5B7A-6C32-3734-6BF722A1E28A}"/>
              </a:ext>
            </a:extLst>
          </p:cNvPr>
          <p:cNvSpPr txBox="1"/>
          <p:nvPr>
            <p:custDataLst>
              <p:tags r:id="rId215"/>
            </p:custDataLst>
          </p:nvPr>
        </p:nvSpPr>
        <p:spPr>
          <a:xfrm>
            <a:off x="127000" y="4530090"/>
            <a:ext cx="1358900" cy="186055"/>
          </a:xfrm>
          <a:prstGeom prst="rect">
            <a:avLst/>
          </a:prstGeom>
          <a:noFill/>
        </p:spPr>
        <p:txBody>
          <a:bodyPr vert="horz" wrap="square" lIns="0" tIns="0" rIns="0" bIns="0" rtlCol="0" anchor="ctr" anchorCtr="0">
            <a:spAutoFit/>
          </a:bodyPr>
          <a:lstStyle/>
          <a:p>
            <a:r>
              <a:rPr lang="en-IN" sz="1200" b="1" spc="-16" dirty="0">
                <a:solidFill>
                  <a:schemeClr val="tx1"/>
                </a:solidFill>
                <a:latin typeface="Calibri" panose="020F0502020204030204" pitchFamily="34" charset="0"/>
              </a:rPr>
              <a:t>FINAL PRESENTATION</a:t>
            </a:r>
          </a:p>
        </p:txBody>
      </p:sp>
      <p:sp>
        <p:nvSpPr>
          <p:cNvPr id="206" name="OTLSHAPE_T_e1569554bed846669a4e37151e8945e4_Duration" hidden="1">
            <a:extLst>
              <a:ext uri="{FF2B5EF4-FFF2-40B4-BE49-F238E27FC236}">
                <a16:creationId xmlns:a16="http://schemas.microsoft.com/office/drawing/2014/main" id="{ADC13259-B0E8-959E-71B5-8ED5039CE8CA}"/>
              </a:ext>
            </a:extLst>
          </p:cNvPr>
          <p:cNvSpPr txBox="1"/>
          <p:nvPr>
            <p:custDataLst>
              <p:tags r:id="rId216"/>
            </p:custDataLst>
          </p:nvPr>
        </p:nvSpPr>
        <p:spPr>
          <a:xfrm>
            <a:off x="12700" y="-264298"/>
            <a:ext cx="330200" cy="165100"/>
          </a:xfrm>
          <a:prstGeom prst="rect">
            <a:avLst/>
          </a:prstGeom>
          <a:noFill/>
        </p:spPr>
        <p:txBody>
          <a:bodyPr vert="horz" wrap="square" lIns="0" tIns="0" rIns="0" bIns="0" rtlCol="0" anchor="ctr" anchorCtr="0">
            <a:spAutoFit/>
          </a:bodyPr>
          <a:lstStyle/>
          <a:p>
            <a:r>
              <a:rPr lang="en-IN" sz="1000">
                <a:solidFill>
                  <a:srgbClr val="ED7D31"/>
                </a:solidFill>
                <a:latin typeface="Calibri" panose="020F0502020204030204" pitchFamily="34" charset="0"/>
              </a:rPr>
              <a:t>6 days</a:t>
            </a:r>
          </a:p>
        </p:txBody>
      </p:sp>
      <p:sp>
        <p:nvSpPr>
          <p:cNvPr id="207" name="OTLSHAPE_T_e1569554bed846669a4e37151e8945e4_TextPercentage" hidden="1">
            <a:extLst>
              <a:ext uri="{FF2B5EF4-FFF2-40B4-BE49-F238E27FC236}">
                <a16:creationId xmlns:a16="http://schemas.microsoft.com/office/drawing/2014/main" id="{76A9855D-DDDD-3A54-F60A-6D828394E3C8}"/>
              </a:ext>
            </a:extLst>
          </p:cNvPr>
          <p:cNvSpPr txBox="1"/>
          <p:nvPr>
            <p:custDataLst>
              <p:tags r:id="rId217"/>
            </p:custDataLst>
          </p:nvPr>
        </p:nvSpPr>
        <p:spPr>
          <a:xfrm>
            <a:off x="12700" y="43478"/>
            <a:ext cx="0" cy="0"/>
          </a:xfrm>
          <a:prstGeom prst="rect">
            <a:avLst/>
          </a:prstGeom>
          <a:noFill/>
        </p:spPr>
        <p:txBody>
          <a:bodyPr vert="horz" wrap="square" lIns="0" tIns="0" rIns="0" bIns="0" rtlCol="0" anchor="ctr" anchorCtr="0">
            <a:spAutoFit/>
          </a:bodyPr>
          <a:lstStyle/>
          <a:p>
            <a:endParaRPr lang="en-IN" sz="1000">
              <a:solidFill>
                <a:srgbClr val="C0504D"/>
              </a:solidFill>
              <a:latin typeface="Calibri" panose="020F0502020204030204" pitchFamily="34" charset="0"/>
            </a:endParaRPr>
          </a:p>
        </p:txBody>
      </p:sp>
      <p:sp>
        <p:nvSpPr>
          <p:cNvPr id="208" name="OTLSHAPE_T_e1569554bed846669a4e37151e8945e4_JoinedDate" hidden="1">
            <a:extLst>
              <a:ext uri="{FF2B5EF4-FFF2-40B4-BE49-F238E27FC236}">
                <a16:creationId xmlns:a16="http://schemas.microsoft.com/office/drawing/2014/main" id="{52D1ADB9-5F42-ED02-1127-0B2EE4A07ACF}"/>
              </a:ext>
            </a:extLst>
          </p:cNvPr>
          <p:cNvSpPr txBox="1"/>
          <p:nvPr>
            <p:custDataLst>
              <p:tags r:id="rId218"/>
            </p:custDataLst>
          </p:nvPr>
        </p:nvSpPr>
        <p:spPr>
          <a:xfrm>
            <a:off x="12700" y="51172"/>
            <a:ext cx="0" cy="0"/>
          </a:xfrm>
          <a:prstGeom prst="rect">
            <a:avLst/>
          </a:prstGeom>
          <a:noFill/>
        </p:spPr>
        <p:txBody>
          <a:bodyPr vert="horz" wrap="square" lIns="0" tIns="0" rIns="0" bIns="0" rtlCol="0" anchor="ctr" anchorCtr="0">
            <a:spAutoFit/>
          </a:bodyPr>
          <a:lstStyle/>
          <a:p>
            <a:pPr algn="ctr"/>
            <a:endParaRPr lang="en-IN" sz="900">
              <a:solidFill>
                <a:srgbClr val="44546A"/>
              </a:solidFill>
              <a:latin typeface="Calibri" panose="020F0502020204030204" pitchFamily="34" charset="0"/>
            </a:endParaRPr>
          </a:p>
        </p:txBody>
      </p:sp>
      <p:sp>
        <p:nvSpPr>
          <p:cNvPr id="209" name="OTLSHAPE_T_e1569554bed846669a4e37151e8945e4_StartDate">
            <a:extLst>
              <a:ext uri="{FF2B5EF4-FFF2-40B4-BE49-F238E27FC236}">
                <a16:creationId xmlns:a16="http://schemas.microsoft.com/office/drawing/2014/main" id="{5EEEF5A3-59AF-4A5F-03A5-F3643F2DFFE0}"/>
              </a:ext>
            </a:extLst>
          </p:cNvPr>
          <p:cNvSpPr txBox="1"/>
          <p:nvPr>
            <p:custDataLst>
              <p:tags r:id="rId219"/>
            </p:custDataLst>
          </p:nvPr>
        </p:nvSpPr>
        <p:spPr>
          <a:xfrm>
            <a:off x="10617029" y="4917207"/>
            <a:ext cx="342900" cy="139531"/>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Dec 24</a:t>
            </a:r>
          </a:p>
        </p:txBody>
      </p:sp>
      <p:sp>
        <p:nvSpPr>
          <p:cNvPr id="210" name="OTLSHAPE_T_e1569554bed846669a4e37151e8945e4_EndDate">
            <a:extLst>
              <a:ext uri="{FF2B5EF4-FFF2-40B4-BE49-F238E27FC236}">
                <a16:creationId xmlns:a16="http://schemas.microsoft.com/office/drawing/2014/main" id="{5BD48F87-B458-A106-67CE-0593F70CBF89}"/>
              </a:ext>
            </a:extLst>
          </p:cNvPr>
          <p:cNvSpPr txBox="1"/>
          <p:nvPr>
            <p:custDataLst>
              <p:tags r:id="rId220"/>
            </p:custDataLst>
          </p:nvPr>
        </p:nvSpPr>
        <p:spPr>
          <a:xfrm>
            <a:off x="11398305" y="4917723"/>
            <a:ext cx="342900" cy="138499"/>
          </a:xfrm>
          <a:prstGeom prst="rect">
            <a:avLst/>
          </a:prstGeom>
          <a:noFill/>
        </p:spPr>
        <p:txBody>
          <a:bodyPr vert="horz" wrap="square" lIns="0" tIns="0" rIns="0" bIns="0" rtlCol="0" anchor="ctr" anchorCtr="0">
            <a:spAutoFit/>
          </a:bodyPr>
          <a:lstStyle/>
          <a:p>
            <a:pPr algn="ctr"/>
            <a:r>
              <a:rPr lang="en-IN" sz="900" dirty="0">
                <a:solidFill>
                  <a:srgbClr val="44546A"/>
                </a:solidFill>
                <a:latin typeface="Calibri" panose="020F0502020204030204" pitchFamily="34" charset="0"/>
              </a:rPr>
              <a:t>Dec 31</a:t>
            </a:r>
          </a:p>
        </p:txBody>
      </p:sp>
      <p:sp>
        <p:nvSpPr>
          <p:cNvPr id="211" name="OTLSHAPE_T_e1569554bed846669a4e37151e8945e4_Title">
            <a:extLst>
              <a:ext uri="{FF2B5EF4-FFF2-40B4-BE49-F238E27FC236}">
                <a16:creationId xmlns:a16="http://schemas.microsoft.com/office/drawing/2014/main" id="{61B42770-7C8E-ED4C-C987-7071B2B2BBA2}"/>
              </a:ext>
            </a:extLst>
          </p:cNvPr>
          <p:cNvSpPr txBox="1"/>
          <p:nvPr>
            <p:custDataLst>
              <p:tags r:id="rId221"/>
            </p:custDataLst>
          </p:nvPr>
        </p:nvSpPr>
        <p:spPr>
          <a:xfrm>
            <a:off x="127000" y="4893945"/>
            <a:ext cx="1155700" cy="186055"/>
          </a:xfrm>
          <a:prstGeom prst="rect">
            <a:avLst/>
          </a:prstGeom>
          <a:noFill/>
        </p:spPr>
        <p:txBody>
          <a:bodyPr vert="horz" wrap="square" lIns="0" tIns="0" rIns="0" bIns="0" rtlCol="0" anchor="ctr" anchorCtr="0">
            <a:spAutoFit/>
          </a:bodyPr>
          <a:lstStyle/>
          <a:p>
            <a:r>
              <a:rPr lang="en-IN" sz="1200" b="1" spc="-12" dirty="0">
                <a:solidFill>
                  <a:schemeClr val="tx1"/>
                </a:solidFill>
                <a:latin typeface="Calibri" panose="020F0502020204030204" pitchFamily="34" charset="0"/>
              </a:rPr>
              <a:t>WRITING A PAPER</a:t>
            </a:r>
          </a:p>
        </p:txBody>
      </p:sp>
      <p:sp>
        <p:nvSpPr>
          <p:cNvPr id="215" name="Google Shape;125;p3">
            <a:extLst>
              <a:ext uri="{FF2B5EF4-FFF2-40B4-BE49-F238E27FC236}">
                <a16:creationId xmlns:a16="http://schemas.microsoft.com/office/drawing/2014/main" id="{12977A3E-566F-814B-0D9C-37C0E1141171}"/>
              </a:ext>
            </a:extLst>
          </p:cNvPr>
          <p:cNvSpPr txBox="1"/>
          <p:nvPr/>
        </p:nvSpPr>
        <p:spPr>
          <a:xfrm>
            <a:off x="4285719" y="158242"/>
            <a:ext cx="3212974" cy="51440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3000" b="1" i="0" u="none" strike="noStrike" cap="none" dirty="0">
                <a:solidFill>
                  <a:srgbClr val="000000"/>
                </a:solidFill>
                <a:latin typeface="Montserrat"/>
                <a:ea typeface="Montserrat"/>
                <a:cs typeface="Montserrat"/>
                <a:sym typeface="Montserrat"/>
              </a:rPr>
              <a:t>Project Plan </a:t>
            </a:r>
            <a:endParaRPr sz="3000" dirty="0"/>
          </a:p>
        </p:txBody>
      </p:sp>
    </p:spTree>
    <p:custDataLst>
      <p:tags r:id="rId1"/>
    </p:custDataLst>
    <p:extLst>
      <p:ext uri="{BB962C8B-B14F-4D97-AF65-F5344CB8AC3E}">
        <p14:creationId xmlns:p14="http://schemas.microsoft.com/office/powerpoint/2010/main" val="3701810449"/>
      </p:ext>
    </p:extLst>
  </p:cSld>
  <p:clrMapOvr>
    <a:masterClrMapping/>
  </p:clrMapOvr>
  <mc:AlternateContent xmlns:mc="http://schemas.openxmlformats.org/markup-compatibility/2006" xmlns:p14="http://schemas.microsoft.com/office/powerpoint/2010/main">
    <mc:Choice Requires="p14">
      <p:transition spd="slow" p14:dur="2000" advTm="440065"/>
    </mc:Choice>
    <mc:Fallback xmlns="">
      <p:transition spd="slow" advTm="440065"/>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EAB61C2-B595-6D36-CB78-3791DED722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5</a:t>
            </a:fld>
            <a:endParaRPr lang="en-US" dirty="0"/>
          </a:p>
        </p:txBody>
      </p:sp>
      <p:sp>
        <p:nvSpPr>
          <p:cNvPr id="4" name="Google Shape;125;p3">
            <a:extLst>
              <a:ext uri="{FF2B5EF4-FFF2-40B4-BE49-F238E27FC236}">
                <a16:creationId xmlns:a16="http://schemas.microsoft.com/office/drawing/2014/main" id="{050F573B-21F3-B526-5212-5E481ED19CDC}"/>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Literature Survey</a:t>
            </a:r>
            <a:endParaRPr dirty="0"/>
          </a:p>
        </p:txBody>
      </p:sp>
      <p:sp>
        <p:nvSpPr>
          <p:cNvPr id="5" name="Google Shape;125;p3">
            <a:extLst>
              <a:ext uri="{FF2B5EF4-FFF2-40B4-BE49-F238E27FC236}">
                <a16:creationId xmlns:a16="http://schemas.microsoft.com/office/drawing/2014/main" id="{189FAE14-3F2D-9B3A-FA7E-862D36BC1477}"/>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Key Publications</a:t>
            </a:r>
          </a:p>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 </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r>
              <a:rPr lang="en-IN" dirty="0">
                <a:latin typeface="Verdana" panose="020B0604030504040204" pitchFamily="34" charset="0"/>
                <a:ea typeface="Verdana" panose="020B0604030504040204" pitchFamily="34" charset="0"/>
              </a:rPr>
              <a:t> </a:t>
            </a:r>
          </a:p>
        </p:txBody>
      </p:sp>
      <p:sp>
        <p:nvSpPr>
          <p:cNvPr id="6" name="Rectangle 2">
            <a:extLst>
              <a:ext uri="{FF2B5EF4-FFF2-40B4-BE49-F238E27FC236}">
                <a16:creationId xmlns:a16="http://schemas.microsoft.com/office/drawing/2014/main" id="{2377905D-2321-E1DC-58DE-E0932D5FE1CD}"/>
              </a:ext>
            </a:extLst>
          </p:cNvPr>
          <p:cNvSpPr>
            <a:spLocks noChangeArrowheads="1"/>
          </p:cNvSpPr>
          <p:nvPr/>
        </p:nvSpPr>
        <p:spPr bwMode="auto">
          <a:xfrm>
            <a:off x="395459" y="446511"/>
            <a:ext cx="11724929" cy="6186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sz="1800" b="1" dirty="0">
                <a:solidFill>
                  <a:schemeClr val="tx1"/>
                </a:solidFill>
                <a:latin typeface="Arial" panose="020B0604020202020204" pitchFamily="34" charset="0"/>
              </a:rPr>
              <a:t>1.</a:t>
            </a:r>
            <a:r>
              <a:rPr kumimoji="0" lang="en-US" altLang="en-US" sz="1800" b="1" i="0" u="none" strike="noStrike" cap="none" normalizeH="0" baseline="0" dirty="0">
                <a:ln>
                  <a:noFill/>
                </a:ln>
                <a:solidFill>
                  <a:schemeClr val="tx1"/>
                </a:solidFill>
                <a:effectLst/>
                <a:latin typeface="Arial" panose="020B0604020202020204" pitchFamily="34" charset="0"/>
              </a:rPr>
              <a:t>A review of improvements on electric vehicle battery” — A. K. Koech et al., 2024</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1" u="none" strike="noStrike" cap="none" normalizeH="0" baseline="0" dirty="0">
                <a:ln>
                  <a:noFill/>
                </a:ln>
                <a:solidFill>
                  <a:schemeClr val="tx1"/>
                </a:solidFill>
                <a:effectLst/>
                <a:latin typeface="Arial" panose="020B0604020202020204" pitchFamily="34" charset="0"/>
              </a:rPr>
              <a:t>Comprehensive review of materials, thermal management, and pack-level improvements for EV batteries.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2.“Automotive battery pack standards and design characteristics” — S. </a:t>
            </a:r>
            <a:r>
              <a:rPr kumimoji="0" lang="en-US" altLang="en-US" sz="1800" b="1" i="0" u="none" strike="noStrike" cap="none" normalizeH="0" baseline="0" dirty="0" err="1">
                <a:ln>
                  <a:noFill/>
                </a:ln>
                <a:solidFill>
                  <a:schemeClr val="tx1"/>
                </a:solidFill>
                <a:effectLst/>
                <a:latin typeface="Arial" panose="020B0604020202020204" pitchFamily="34" charset="0"/>
              </a:rPr>
              <a:t>Haghbin</a:t>
            </a:r>
            <a:r>
              <a:rPr kumimoji="0" lang="en-US" altLang="en-US" sz="1800" b="1" i="0" u="none" strike="noStrike" cap="none" normalizeH="0" baseline="0" dirty="0">
                <a:ln>
                  <a:noFill/>
                </a:ln>
                <a:solidFill>
                  <a:schemeClr val="tx1"/>
                </a:solidFill>
                <a:effectLst/>
                <a:latin typeface="Arial" panose="020B0604020202020204" pitchFamily="34" charset="0"/>
              </a:rPr>
              <a:t> et al., 2025 (Springer)</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1" u="none" strike="noStrike" cap="none" normalizeH="0" baseline="0" dirty="0">
                <a:ln>
                  <a:noFill/>
                </a:ln>
                <a:solidFill>
                  <a:schemeClr val="tx1"/>
                </a:solidFill>
                <a:effectLst/>
                <a:latin typeface="Arial" panose="020B0604020202020204" pitchFamily="34" charset="0"/>
              </a:rPr>
              <a:t>Survey of mechanical, electrical, safety, and diagnostic requirements for modern automotive battery packs.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3.“A critical review of battery cell balancing techniques” — N. Khan et al., 2024</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1" u="none" strike="noStrike" cap="none" normalizeH="0" baseline="0" dirty="0">
                <a:ln>
                  <a:noFill/>
                </a:ln>
                <a:solidFill>
                  <a:schemeClr val="tx1"/>
                </a:solidFill>
                <a:effectLst/>
                <a:latin typeface="Arial" panose="020B0604020202020204" pitchFamily="34" charset="0"/>
              </a:rPr>
              <a:t>Detailed review of passive and active balancing methods and their impact on pack life &amp; safety (useful for BMS design).</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sz="1800" b="1" dirty="0">
                <a:solidFill>
                  <a:schemeClr val="tx1"/>
                </a:solidFill>
                <a:latin typeface="Arial" panose="020B0604020202020204" pitchFamily="34" charset="0"/>
              </a:rPr>
              <a:t>4</a:t>
            </a:r>
            <a:r>
              <a:rPr lang="en-US" altLang="en-US" sz="1800" dirty="0">
                <a:solidFill>
                  <a:schemeClr val="tx1"/>
                </a:solidFill>
                <a:latin typeface="Arial" panose="020B0604020202020204" pitchFamily="34" charset="0"/>
              </a:rPr>
              <a:t>.</a:t>
            </a:r>
            <a:r>
              <a:rPr kumimoji="0" lang="en-US" altLang="en-US" sz="1800" b="1" i="0" u="none" strike="noStrike" cap="none" normalizeH="0" baseline="0" dirty="0">
                <a:ln>
                  <a:noFill/>
                </a:ln>
                <a:solidFill>
                  <a:schemeClr val="tx1"/>
                </a:solidFill>
                <a:effectLst/>
                <a:latin typeface="Arial" panose="020B0604020202020204" pitchFamily="34" charset="0"/>
              </a:rPr>
              <a:t>“A review of improvements on electric vehicle battery” / electrothermal comparisons (MDPI) — M. Assi et al., 2025</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1" u="none" strike="noStrike" cap="none" normalizeH="0" baseline="0" dirty="0">
                <a:ln>
                  <a:noFill/>
                </a:ln>
                <a:solidFill>
                  <a:schemeClr val="tx1"/>
                </a:solidFill>
                <a:effectLst/>
                <a:latin typeface="Arial" panose="020B0604020202020204" pitchFamily="34" charset="0"/>
              </a:rPr>
              <a:t>Electrothermal modeling comparing LFP vs NMC (directly relevant to your chemistry choice and pack thermal design).</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sz="1800" b="1" dirty="0">
                <a:solidFill>
                  <a:schemeClr val="tx1"/>
                </a:solidFill>
                <a:latin typeface="Arial" panose="020B0604020202020204" pitchFamily="34" charset="0"/>
              </a:rPr>
              <a:t>5.</a:t>
            </a:r>
            <a:r>
              <a:rPr kumimoji="0" lang="en-US" altLang="en-US" sz="1800" b="1" i="0" u="none" strike="noStrike" cap="none" normalizeH="0" baseline="0" dirty="0">
                <a:ln>
                  <a:noFill/>
                </a:ln>
                <a:solidFill>
                  <a:schemeClr val="tx1"/>
                </a:solidFill>
                <a:effectLst/>
                <a:latin typeface="Arial" panose="020B0604020202020204" pitchFamily="34" charset="0"/>
              </a:rPr>
              <a:t>“Life cycle assessment of battery electric vehicles” — M. S. Koroma et al., 2022 (PMC/MDPI)</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1" u="none" strike="noStrike" cap="none" normalizeH="0" baseline="0" dirty="0">
                <a:ln>
                  <a:noFill/>
                </a:ln>
                <a:solidFill>
                  <a:schemeClr val="tx1"/>
                </a:solidFill>
                <a:effectLst/>
                <a:latin typeface="Arial" panose="020B0604020202020204" pitchFamily="34" charset="0"/>
              </a:rPr>
              <a:t>LCA covering battery production, use, and recycling — good for the “environmental impact” slide.</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1" u="none" strike="noStrike" cap="none" normalizeH="0" baseline="0" dirty="0">
                <a:ln>
                  <a:noFill/>
                </a:ln>
                <a:solidFill>
                  <a:schemeClr val="tx1"/>
                </a:solidFill>
                <a:effectLst/>
                <a:latin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spTree>
    <p:extLst>
      <p:ext uri="{BB962C8B-B14F-4D97-AF65-F5344CB8AC3E}">
        <p14:creationId xmlns:p14="http://schemas.microsoft.com/office/powerpoint/2010/main" val="2538241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2907CDE3-AF20-DE1E-A1CC-D2CA2FD98851}"/>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AFC61A96-A6AA-8B66-49F3-B023D0BAC2E5}"/>
              </a:ext>
            </a:extLst>
          </p:cNvPr>
          <p:cNvSpPr txBox="1"/>
          <p:nvPr/>
        </p:nvSpPr>
        <p:spPr>
          <a:xfrm>
            <a:off x="1" y="232276"/>
            <a:ext cx="11779044" cy="6375018"/>
          </a:xfrm>
          <a:prstGeom prst="rect">
            <a:avLst/>
          </a:prstGeom>
          <a:noFill/>
          <a:ln>
            <a:noFill/>
          </a:ln>
        </p:spPr>
        <p:txBody>
          <a:bodyPr spcFirstLastPara="1" wrap="square" lIns="91425" tIns="45700" rIns="91425" bIns="45700" anchor="t" anchorCtr="0">
            <a:noAutofit/>
          </a:bodyPr>
          <a:lstStyle/>
          <a:p>
            <a:pPr lvl="0"/>
            <a:endParaRPr lang="en-IN" sz="1800" b="1" dirty="0">
              <a:latin typeface="Verdana" panose="020B0604030504040204" pitchFamily="34" charset="0"/>
              <a:ea typeface="Verdana" panose="020B0604030504040204" pitchFamily="34" charset="0"/>
            </a:endParaRPr>
          </a:p>
          <a:p>
            <a:pPr marL="285750" lvl="0" indent="-285750">
              <a:buFont typeface="Arial" panose="020B0604020202020204" pitchFamily="34" charset="0"/>
              <a:buChar char="•"/>
            </a:pPr>
            <a:endParaRPr lang="en-IN" sz="1800" dirty="0">
              <a:latin typeface="Verdana" panose="020B0604030504040204" pitchFamily="34" charset="0"/>
              <a:ea typeface="Verdana" panose="020B0604030504040204" pitchFamily="34" charset="0"/>
            </a:endParaRPr>
          </a:p>
          <a:p>
            <a:pPr lvl="0"/>
            <a:r>
              <a:rPr lang="en-IN" sz="1800" b="1">
                <a:latin typeface="Verdana" panose="020B0604030504040204" pitchFamily="34" charset="0"/>
                <a:ea typeface="Verdana" panose="020B0604030504040204" pitchFamily="34" charset="0"/>
              </a:rPr>
              <a:t>Existing </a:t>
            </a:r>
            <a:r>
              <a:rPr lang="en-IN" sz="1800" b="1" dirty="0">
                <a:latin typeface="Verdana" panose="020B0604030504040204" pitchFamily="34" charset="0"/>
                <a:ea typeface="Verdana" panose="020B0604030504040204" pitchFamily="34" charset="0"/>
              </a:rPr>
              <a:t>Implementations – Products| Opensource| GitHub etc </a:t>
            </a:r>
          </a:p>
          <a:p>
            <a:pPr lvl="0"/>
            <a:endParaRPr lang="en-US" sz="1800" b="1" dirty="0"/>
          </a:p>
          <a:p>
            <a:pPr lvl="0"/>
            <a:r>
              <a:rPr lang="en-US" sz="1600" b="1" dirty="0"/>
              <a:t>1.BYD Blade battery analyses / feasibility papers</a:t>
            </a:r>
            <a:r>
              <a:rPr lang="en-US" sz="1600" dirty="0"/>
              <a:t> — academic and industry analyses explaining BYD blade mechanical layout and safety testing (great for comparing LFP prismatic pack architecture)</a:t>
            </a:r>
            <a:endParaRPr lang="en-IN" sz="1600" dirty="0">
              <a:latin typeface="Verdana" panose="020B0604030504040204" pitchFamily="34" charset="0"/>
              <a:ea typeface="Verdana" panose="020B0604030504040204" pitchFamily="34" charset="0"/>
            </a:endParaRPr>
          </a:p>
          <a:p>
            <a:pPr lvl="0"/>
            <a:endParaRPr lang="en-IN" sz="1600" b="1" dirty="0">
              <a:latin typeface="Verdana" panose="020B0604030504040204" pitchFamily="34" charset="0"/>
              <a:ea typeface="Verdana" panose="020B0604030504040204" pitchFamily="34" charset="0"/>
            </a:endParaRPr>
          </a:p>
          <a:p>
            <a:pPr lvl="0"/>
            <a:r>
              <a:rPr lang="en-IN" sz="1600" b="1" dirty="0">
                <a:latin typeface="Verdana" panose="020B0604030504040204" pitchFamily="34" charset="0"/>
                <a:ea typeface="Verdana" panose="020B0604030504040204" pitchFamily="34" charset="0"/>
              </a:rPr>
              <a:t>2</a:t>
            </a:r>
            <a:r>
              <a:rPr lang="en-IN" sz="1600" dirty="0">
                <a:latin typeface="Verdana" panose="020B0604030504040204" pitchFamily="34" charset="0"/>
                <a:ea typeface="Verdana" panose="020B0604030504040204" pitchFamily="34" charset="0"/>
              </a:rPr>
              <a:t>.</a:t>
            </a:r>
            <a:r>
              <a:rPr lang="en-US" sz="1600" b="1" dirty="0"/>
              <a:t> Mechanical design of battery packs (research projects)</a:t>
            </a:r>
            <a:r>
              <a:rPr lang="en-US" sz="1600" dirty="0"/>
              <a:t> — project reports and conference papers focusing on mechanical packaging, busbar routing, and cooling for automotive battery packs. </a:t>
            </a:r>
            <a:endParaRPr lang="en-IN" sz="1600" dirty="0">
              <a:latin typeface="Verdana" panose="020B0604030504040204" pitchFamily="34" charset="0"/>
              <a:ea typeface="Verdana" panose="020B0604030504040204" pitchFamily="34" charset="0"/>
            </a:endParaRPr>
          </a:p>
          <a:p>
            <a:pPr lvl="0"/>
            <a:endParaRPr lang="en-IN" sz="1600" b="1" dirty="0">
              <a:latin typeface="Verdana" panose="020B0604030504040204" pitchFamily="34" charset="0"/>
              <a:ea typeface="Verdana" panose="020B0604030504040204" pitchFamily="34" charset="0"/>
            </a:endParaRPr>
          </a:p>
          <a:p>
            <a:pPr lvl="0"/>
            <a:r>
              <a:rPr lang="en-IN" sz="1600" b="1" dirty="0">
                <a:latin typeface="Verdana" panose="020B0604030504040204" pitchFamily="34" charset="0"/>
                <a:ea typeface="Verdana" panose="020B0604030504040204" pitchFamily="34" charset="0"/>
              </a:rPr>
              <a:t>3</a:t>
            </a:r>
            <a:r>
              <a:rPr lang="en-IN" sz="1600" dirty="0">
                <a:latin typeface="Verdana" panose="020B0604030504040204" pitchFamily="34" charset="0"/>
                <a:ea typeface="Verdana" panose="020B0604030504040204" pitchFamily="34" charset="0"/>
              </a:rPr>
              <a:t>.</a:t>
            </a:r>
            <a:r>
              <a:rPr lang="en-US" sz="1600" b="1" dirty="0"/>
              <a:t> Tesla 4680 / structural pack teardowns and analyses</a:t>
            </a:r>
            <a:r>
              <a:rPr lang="en-US" sz="1600" dirty="0"/>
              <a:t> — several teardown analyses &amp; academic studies examine the 4680’s thermal/current collection challenges (good for learning tradeoffs when using large format cells). </a:t>
            </a:r>
            <a:endParaRPr lang="en-IN" sz="1600" dirty="0">
              <a:latin typeface="Verdana" panose="020B0604030504040204" pitchFamily="34" charset="0"/>
              <a:ea typeface="Verdana" panose="020B0604030504040204" pitchFamily="34" charset="0"/>
            </a:endParaRPr>
          </a:p>
          <a:p>
            <a:pPr lvl="0"/>
            <a:endParaRPr lang="en-IN" dirty="0">
              <a:latin typeface="Verdana" panose="020B0604030504040204" pitchFamily="34" charset="0"/>
              <a:ea typeface="Verdana" panose="020B0604030504040204" pitchFamily="34" charset="0"/>
            </a:endParaRPr>
          </a:p>
          <a:p>
            <a:pPr marL="0" marR="0" lvl="0" indent="0" algn="ctr" rtl="0">
              <a:lnSpc>
                <a:spcPct val="100000"/>
              </a:lnSpc>
              <a:spcBef>
                <a:spcPts val="0"/>
              </a:spcBef>
              <a:spcAft>
                <a:spcPts val="0"/>
              </a:spcAft>
              <a:buNone/>
            </a:pPr>
            <a:r>
              <a:rPr lang="en-IN" dirty="0">
                <a:latin typeface="Verdana" panose="020B0604030504040204" pitchFamily="34" charset="0"/>
                <a:ea typeface="Verdana" panose="020B0604030504040204" pitchFamily="34" charset="0"/>
              </a:rPr>
              <a:t>`</a:t>
            </a:r>
          </a:p>
        </p:txBody>
      </p:sp>
      <p:sp>
        <p:nvSpPr>
          <p:cNvPr id="3" name="Slide Number Placeholder 2">
            <a:extLst>
              <a:ext uri="{FF2B5EF4-FFF2-40B4-BE49-F238E27FC236}">
                <a16:creationId xmlns:a16="http://schemas.microsoft.com/office/drawing/2014/main" id="{A6949FD4-3968-ED2F-7B31-EFCFE2A2B8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6</a:t>
            </a:fld>
            <a:endParaRPr lang="en-US" dirty="0"/>
          </a:p>
        </p:txBody>
      </p:sp>
    </p:spTree>
    <p:extLst>
      <p:ext uri="{BB962C8B-B14F-4D97-AF65-F5344CB8AC3E}">
        <p14:creationId xmlns:p14="http://schemas.microsoft.com/office/powerpoint/2010/main" val="2265579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0F53F8-9556-4270-5B9D-9550237E944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CCA8DE1-C914-AC92-41A9-F53CE64505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7</a:t>
            </a:fld>
            <a:endParaRPr lang="en-US" dirty="0"/>
          </a:p>
        </p:txBody>
      </p:sp>
      <p:sp>
        <p:nvSpPr>
          <p:cNvPr id="4" name="Google Shape;125;p3">
            <a:extLst>
              <a:ext uri="{FF2B5EF4-FFF2-40B4-BE49-F238E27FC236}">
                <a16:creationId xmlns:a16="http://schemas.microsoft.com/office/drawing/2014/main" id="{DB20A693-DAF6-90F8-E452-0AF12BA5AC45}"/>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Architecture  </a:t>
            </a:r>
            <a:endParaRPr dirty="0"/>
          </a:p>
        </p:txBody>
      </p:sp>
      <p:sp>
        <p:nvSpPr>
          <p:cNvPr id="5" name="Google Shape;125;p3">
            <a:extLst>
              <a:ext uri="{FF2B5EF4-FFF2-40B4-BE49-F238E27FC236}">
                <a16:creationId xmlns:a16="http://schemas.microsoft.com/office/drawing/2014/main" id="{11DCD2FE-F6D8-3416-49EA-CE0660F5B1E7}"/>
              </a:ext>
            </a:extLst>
          </p:cNvPr>
          <p:cNvSpPr txBox="1"/>
          <p:nvPr/>
        </p:nvSpPr>
        <p:spPr>
          <a:xfrm>
            <a:off x="-521110" y="1918807"/>
            <a:ext cx="3814916" cy="1433994"/>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              EV BATTERY PACK</a:t>
            </a:r>
          </a:p>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           STRUCTURAL DIAGRAM</a:t>
            </a:r>
          </a:p>
          <a:p>
            <a:pPr marL="0" marR="0" lvl="0" indent="0" rtl="0">
              <a:lnSpc>
                <a:spcPct val="100000"/>
              </a:lnSpc>
              <a:spcBef>
                <a:spcPts val="0"/>
              </a:spcBef>
              <a:spcAft>
                <a:spcPts val="0"/>
              </a:spcAft>
              <a:buNone/>
            </a:pPr>
            <a:r>
              <a:rPr lang="en-IN" sz="1200" dirty="0">
                <a:latin typeface="Verdana" panose="020B0604030504040204" pitchFamily="34" charset="0"/>
                <a:ea typeface="Verdana" panose="020B0604030504040204" pitchFamily="34" charset="0"/>
              </a:rPr>
              <a:t>  </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9BD64973-3228-E21A-1C96-6DF3B973FC66}"/>
              </a:ext>
            </a:extLst>
          </p:cNvPr>
          <p:cNvPicPr>
            <a:picLocks noChangeAspect="1"/>
          </p:cNvPicPr>
          <p:nvPr/>
        </p:nvPicPr>
        <p:blipFill>
          <a:blip r:embed="rId2"/>
          <a:stretch>
            <a:fillRect/>
          </a:stretch>
        </p:blipFill>
        <p:spPr>
          <a:xfrm>
            <a:off x="3426542" y="798052"/>
            <a:ext cx="6858000" cy="5694823"/>
          </a:xfrm>
          <a:prstGeom prst="rect">
            <a:avLst/>
          </a:prstGeom>
        </p:spPr>
      </p:pic>
    </p:spTree>
    <p:extLst>
      <p:ext uri="{BB962C8B-B14F-4D97-AF65-F5344CB8AC3E}">
        <p14:creationId xmlns:p14="http://schemas.microsoft.com/office/powerpoint/2010/main" val="1869460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9FA03B-D54A-5CDD-4EFB-0BB17D13AD4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C77150B-D773-7425-CE31-8989EB57A6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8</a:t>
            </a:fld>
            <a:endParaRPr lang="en-US" dirty="0"/>
          </a:p>
        </p:txBody>
      </p:sp>
      <p:sp>
        <p:nvSpPr>
          <p:cNvPr id="2" name="Google Shape;125;p3">
            <a:extLst>
              <a:ext uri="{FF2B5EF4-FFF2-40B4-BE49-F238E27FC236}">
                <a16:creationId xmlns:a16="http://schemas.microsoft.com/office/drawing/2014/main" id="{DDAF4E49-0FED-DDF0-975D-5DA4D98C6D88}"/>
              </a:ext>
            </a:extLst>
          </p:cNvPr>
          <p:cNvSpPr txBox="1"/>
          <p:nvPr/>
        </p:nvSpPr>
        <p:spPr>
          <a:xfrm>
            <a:off x="142566" y="1425678"/>
            <a:ext cx="4734233" cy="2003322"/>
          </a:xfrm>
          <a:prstGeom prst="rect">
            <a:avLst/>
          </a:prstGeom>
          <a:noFill/>
          <a:ln>
            <a:noFill/>
          </a:ln>
        </p:spPr>
        <p:txBody>
          <a:bodyPr spcFirstLastPara="1" wrap="square" lIns="91425" tIns="45700" rIns="91425" bIns="45700" anchor="t" anchorCtr="0">
            <a:noAutofit/>
          </a:bodyPr>
          <a:lstStyle/>
          <a:p>
            <a:pPr marL="0" marR="0" lvl="0" indent="0" algn="just" rtl="0">
              <a:lnSpc>
                <a:spcPct val="100000"/>
              </a:lnSpc>
              <a:spcBef>
                <a:spcPts val="0"/>
              </a:spcBef>
              <a:spcAft>
                <a:spcPts val="0"/>
              </a:spcAft>
              <a:buNone/>
            </a:pPr>
            <a:r>
              <a:rPr lang="en-IN" sz="1800" b="1" dirty="0">
                <a:latin typeface="Verdana" panose="020B0604030504040204" pitchFamily="34" charset="0"/>
                <a:ea typeface="Verdana" panose="020B0604030504040204" pitchFamily="34" charset="0"/>
              </a:rPr>
              <a:t>ELECTRIC VEHICLE  BATTERY PACK  </a:t>
            </a:r>
          </a:p>
          <a:p>
            <a:pPr marL="0" marR="0" lvl="0" indent="0" algn="just" rtl="0">
              <a:lnSpc>
                <a:spcPct val="100000"/>
              </a:lnSpc>
              <a:spcBef>
                <a:spcPts val="0"/>
              </a:spcBef>
              <a:spcAft>
                <a:spcPts val="0"/>
              </a:spcAft>
              <a:buNone/>
            </a:pPr>
            <a:r>
              <a:rPr lang="en-IN" sz="1800" b="1" dirty="0">
                <a:latin typeface="Verdana" panose="020B0604030504040204" pitchFamily="34" charset="0"/>
                <a:ea typeface="Verdana" panose="020B0604030504040204" pitchFamily="34" charset="0"/>
              </a:rPr>
              <a:t>           BEHAVIOUR DIAGRAM    </a:t>
            </a:r>
          </a:p>
          <a:p>
            <a:pPr marL="0" marR="0" lvl="0" indent="0" algn="just" rtl="0">
              <a:lnSpc>
                <a:spcPct val="100000"/>
              </a:lnSpc>
              <a:spcBef>
                <a:spcPts val="0"/>
              </a:spcBef>
              <a:spcAft>
                <a:spcPts val="0"/>
              </a:spcAft>
              <a:buNone/>
            </a:pPr>
            <a:r>
              <a:rPr lang="en-IN" sz="1200" dirty="0">
                <a:latin typeface="Verdana" panose="020B0604030504040204" pitchFamily="34" charset="0"/>
                <a:ea typeface="Verdana" panose="020B0604030504040204" pitchFamily="34" charset="0"/>
              </a:rPr>
              <a:t> </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pic>
        <p:nvPicPr>
          <p:cNvPr id="8" name="Picture 7">
            <a:extLst>
              <a:ext uri="{FF2B5EF4-FFF2-40B4-BE49-F238E27FC236}">
                <a16:creationId xmlns:a16="http://schemas.microsoft.com/office/drawing/2014/main" id="{19728FFC-584B-AE1F-9A62-A44C82DB1897}"/>
              </a:ext>
            </a:extLst>
          </p:cNvPr>
          <p:cNvPicPr>
            <a:picLocks noChangeAspect="1"/>
          </p:cNvPicPr>
          <p:nvPr/>
        </p:nvPicPr>
        <p:blipFill>
          <a:blip r:embed="rId2"/>
          <a:stretch>
            <a:fillRect/>
          </a:stretch>
        </p:blipFill>
        <p:spPr>
          <a:xfrm>
            <a:off x="5137354" y="44245"/>
            <a:ext cx="4572000" cy="6769510"/>
          </a:xfrm>
          <a:prstGeom prst="rect">
            <a:avLst/>
          </a:prstGeom>
        </p:spPr>
      </p:pic>
    </p:spTree>
    <p:extLst>
      <p:ext uri="{BB962C8B-B14F-4D97-AF65-F5344CB8AC3E}">
        <p14:creationId xmlns:p14="http://schemas.microsoft.com/office/powerpoint/2010/main" val="1263364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15D3A-9A48-EF9A-EB65-EB10498FEC7A}"/>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C7AF62C-2799-3920-609C-4BB1158D8DD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9</a:t>
            </a:fld>
            <a:endParaRPr lang="en-US" dirty="0"/>
          </a:p>
        </p:txBody>
      </p:sp>
      <p:sp>
        <p:nvSpPr>
          <p:cNvPr id="4" name="Google Shape;125;p3">
            <a:extLst>
              <a:ext uri="{FF2B5EF4-FFF2-40B4-BE49-F238E27FC236}">
                <a16:creationId xmlns:a16="http://schemas.microsoft.com/office/drawing/2014/main" id="{4B16CBD0-DE63-9577-B3D8-89D754C838DF}"/>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Use Cases &amp; Testing</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260EAF32-7213-2CCB-4658-501C4BEA8CF4}"/>
              </a:ext>
            </a:extLst>
          </p:cNvPr>
          <p:cNvSpPr txBox="1"/>
          <p:nvPr/>
        </p:nvSpPr>
        <p:spPr>
          <a:xfrm>
            <a:off x="452284" y="788096"/>
            <a:ext cx="5761704" cy="5735761"/>
          </a:xfrm>
          <a:prstGeom prst="rect">
            <a:avLst/>
          </a:prstGeom>
          <a:noFill/>
          <a:ln>
            <a:noFill/>
          </a:ln>
        </p:spPr>
        <p:txBody>
          <a:bodyPr spcFirstLastPara="1" wrap="square" lIns="91425" tIns="45700" rIns="91425" bIns="45700" anchor="t" anchorCtr="0">
            <a:noAutofit/>
          </a:bodyPr>
          <a:lstStyle/>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
        <p:nvSpPr>
          <p:cNvPr id="2" name="Google Shape;125;p3">
            <a:extLst>
              <a:ext uri="{FF2B5EF4-FFF2-40B4-BE49-F238E27FC236}">
                <a16:creationId xmlns:a16="http://schemas.microsoft.com/office/drawing/2014/main" id="{1DFC5A03-8723-D0D0-00E3-3B2AA3C32CD5}"/>
              </a:ext>
            </a:extLst>
          </p:cNvPr>
          <p:cNvSpPr txBox="1"/>
          <p:nvPr/>
        </p:nvSpPr>
        <p:spPr>
          <a:xfrm>
            <a:off x="452284" y="796485"/>
            <a:ext cx="11523408" cy="5704779"/>
          </a:xfrm>
          <a:prstGeom prst="rect">
            <a:avLst/>
          </a:prstGeom>
          <a:noFill/>
          <a:ln>
            <a:noFill/>
          </a:ln>
        </p:spPr>
        <p:txBody>
          <a:bodyPr spcFirstLastPara="1" wrap="square" lIns="91425" tIns="45700" rIns="91425" bIns="45700" anchor="t" anchorCtr="0">
            <a:noAutofit/>
          </a:bodyPr>
          <a:lstStyle/>
          <a:p>
            <a:r>
              <a:rPr lang="en-US" b="1" dirty="0"/>
              <a:t>Use Cases</a:t>
            </a:r>
          </a:p>
          <a:p>
            <a:r>
              <a:rPr lang="en-US" sz="1800" b="1" dirty="0"/>
              <a:t>1.</a:t>
            </a:r>
            <a:r>
              <a:rPr lang="en-US" b="1" dirty="0"/>
              <a:t>Urban commute (short range):</a:t>
            </a:r>
            <a:r>
              <a:rPr lang="en-US" dirty="0"/>
              <a:t> Battery powers vehicle for ~5–10 km daily city travel; moderate discharge rates.</a:t>
            </a:r>
          </a:p>
          <a:p>
            <a:r>
              <a:rPr lang="en-US" b="1" dirty="0"/>
              <a:t>2.Highway driving (longer range &amp; fast charging):</a:t>
            </a:r>
            <a:r>
              <a:rPr lang="en-US" dirty="0"/>
              <a:t> Pack supports higher continuous power output and accepts higher charging current for reduced downtime.</a:t>
            </a:r>
          </a:p>
          <a:p>
            <a:r>
              <a:rPr lang="en-US" b="1" dirty="0"/>
              <a:t>3.Emergency shutoff (overheating):</a:t>
            </a:r>
            <a:r>
              <a:rPr lang="en-US" dirty="0"/>
              <a:t> BMS detects abnormal temperature rise and disconnects pack to prevent thermal runaway.</a:t>
            </a:r>
          </a:p>
          <a:p>
            <a:endParaRPr lang="en-US" b="1" dirty="0"/>
          </a:p>
          <a:p>
            <a:r>
              <a:rPr lang="en-US" b="1" dirty="0"/>
              <a:t>Test Cases</a:t>
            </a:r>
          </a:p>
          <a:p>
            <a:r>
              <a:rPr lang="en-US" dirty="0"/>
              <a:t>1.Range test under different loads: Measure distance traveled at light load (city driving) vs heavy load (hill climb/high speed).</a:t>
            </a:r>
          </a:p>
          <a:p>
            <a:r>
              <a:rPr lang="en-US" dirty="0"/>
              <a:t>2.Thermal test under high current: Monitor temperature rise when discharging at 3C–5C rates; validate cooling and safety limits.</a:t>
            </a:r>
          </a:p>
          <a:p>
            <a:r>
              <a:rPr lang="en-US" dirty="0"/>
              <a:t>3.Charging time measurement: Evaluate charging profile (CC–CV), record time to 80% and 100% SOC under standard and fast charging.</a:t>
            </a:r>
          </a:p>
          <a:p>
            <a:r>
              <a:rPr lang="en-US" dirty="0"/>
              <a:t>4.Safety test – short circuit simulation: Controlled fault test with fuses/BMS protection to verify safe disconnect and no cell damage.</a:t>
            </a:r>
          </a:p>
          <a:p>
            <a:endParaRPr lang="en-US" dirty="0"/>
          </a:p>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p:txBody>
      </p:sp>
      <p:pic>
        <p:nvPicPr>
          <p:cNvPr id="6" name="WhatsApp Video 2025-11-12 at 8.20.48 PM">
            <a:hlinkClick r:id="" action="ppaction://media"/>
            <a:extLst>
              <a:ext uri="{FF2B5EF4-FFF2-40B4-BE49-F238E27FC236}">
                <a16:creationId xmlns:a16="http://schemas.microsoft.com/office/drawing/2014/main" id="{686825A0-5E84-7D29-58C0-4909A604B90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37325" y="3548808"/>
            <a:ext cx="4221905" cy="2521096"/>
          </a:xfrm>
          <a:prstGeom prst="rect">
            <a:avLst/>
          </a:prstGeom>
        </p:spPr>
      </p:pic>
      <p:pic>
        <p:nvPicPr>
          <p:cNvPr id="10" name="Picture 9">
            <a:extLst>
              <a:ext uri="{FF2B5EF4-FFF2-40B4-BE49-F238E27FC236}">
                <a16:creationId xmlns:a16="http://schemas.microsoft.com/office/drawing/2014/main" id="{A6057B6E-6A1F-5C98-DEE7-EB722284F5DC}"/>
              </a:ext>
            </a:extLst>
          </p:cNvPr>
          <p:cNvPicPr>
            <a:picLocks noChangeAspect="1"/>
          </p:cNvPicPr>
          <p:nvPr/>
        </p:nvPicPr>
        <p:blipFill>
          <a:blip r:embed="rId5"/>
          <a:stretch>
            <a:fillRect/>
          </a:stretch>
        </p:blipFill>
        <p:spPr>
          <a:xfrm>
            <a:off x="6213988" y="3548808"/>
            <a:ext cx="4610743" cy="2521096"/>
          </a:xfrm>
          <a:prstGeom prst="rect">
            <a:avLst/>
          </a:prstGeom>
        </p:spPr>
      </p:pic>
    </p:spTree>
    <p:extLst>
      <p:ext uri="{BB962C8B-B14F-4D97-AF65-F5344CB8AC3E}">
        <p14:creationId xmlns:p14="http://schemas.microsoft.com/office/powerpoint/2010/main" val="1995428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1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PRESGUID" val="2b12e713-2dca-40f0-9e5e-b71e83d0a0b8"/>
</p:tagLst>
</file>

<file path=ppt/tags/tag10.xml><?xml version="1.0" encoding="utf-8"?>
<p:tagLst xmlns:a="http://schemas.openxmlformats.org/drawingml/2006/main" xmlns:r="http://schemas.openxmlformats.org/officeDocument/2006/relationships" xmlns:p="http://schemas.openxmlformats.org/presentationml/2006/main">
  <p:tag name="OTLMARKERSHAPE" val="OTL"/>
</p:tagLst>
</file>

<file path=ppt/tags/tag100.xml><?xml version="1.0" encoding="utf-8"?>
<p:tagLst xmlns:a="http://schemas.openxmlformats.org/drawingml/2006/main" xmlns:r="http://schemas.openxmlformats.org/officeDocument/2006/relationships" xmlns:p="http://schemas.openxmlformats.org/presentationml/2006/main">
  <p:tag name="OTLMARKERSHAPE" val="OTL"/>
</p:tagLst>
</file>

<file path=ppt/tags/tag101.xml><?xml version="1.0" encoding="utf-8"?>
<p:tagLst xmlns:a="http://schemas.openxmlformats.org/drawingml/2006/main" xmlns:r="http://schemas.openxmlformats.org/officeDocument/2006/relationships" xmlns:p="http://schemas.openxmlformats.org/presentationml/2006/main">
  <p:tag name="OTLMARKERSHAPE" val="OTL"/>
</p:tagLst>
</file>

<file path=ppt/tags/tag102.xml><?xml version="1.0" encoding="utf-8"?>
<p:tagLst xmlns:a="http://schemas.openxmlformats.org/drawingml/2006/main" xmlns:r="http://schemas.openxmlformats.org/officeDocument/2006/relationships" xmlns:p="http://schemas.openxmlformats.org/presentationml/2006/main">
  <p:tag name="OTLMARKERSHAPE" val="OTL"/>
</p:tagLst>
</file>

<file path=ppt/tags/tag103.xml><?xml version="1.0" encoding="utf-8"?>
<p:tagLst xmlns:a="http://schemas.openxmlformats.org/drawingml/2006/main" xmlns:r="http://schemas.openxmlformats.org/officeDocument/2006/relationships" xmlns:p="http://schemas.openxmlformats.org/presentationml/2006/main">
  <p:tag name="OTLMARKERSHAPE" val="OTL"/>
</p:tagLst>
</file>

<file path=ppt/tags/tag104.xml><?xml version="1.0" encoding="utf-8"?>
<p:tagLst xmlns:a="http://schemas.openxmlformats.org/drawingml/2006/main" xmlns:r="http://schemas.openxmlformats.org/officeDocument/2006/relationships" xmlns:p="http://schemas.openxmlformats.org/presentationml/2006/main">
  <p:tag name="OTLMARKERSHAPE" val="OTL"/>
</p:tagLst>
</file>

<file path=ppt/tags/tag105.xml><?xml version="1.0" encoding="utf-8"?>
<p:tagLst xmlns:a="http://schemas.openxmlformats.org/drawingml/2006/main" xmlns:r="http://schemas.openxmlformats.org/officeDocument/2006/relationships" xmlns:p="http://schemas.openxmlformats.org/presentationml/2006/main">
  <p:tag name="OTLMARKERSHAPE" val="OTL"/>
</p:tagLst>
</file>

<file path=ppt/tags/tag106.xml><?xml version="1.0" encoding="utf-8"?>
<p:tagLst xmlns:a="http://schemas.openxmlformats.org/drawingml/2006/main" xmlns:r="http://schemas.openxmlformats.org/officeDocument/2006/relationships" xmlns:p="http://schemas.openxmlformats.org/presentationml/2006/main">
  <p:tag name="OTLMARKERSHAPE" val="OTL"/>
</p:tagLst>
</file>

<file path=ppt/tags/tag107.xml><?xml version="1.0" encoding="utf-8"?>
<p:tagLst xmlns:a="http://schemas.openxmlformats.org/drawingml/2006/main" xmlns:r="http://schemas.openxmlformats.org/officeDocument/2006/relationships" xmlns:p="http://schemas.openxmlformats.org/presentationml/2006/main">
  <p:tag name="OTLMARKERSHAPE" val="OTL"/>
</p:tagLst>
</file>

<file path=ppt/tags/tag108.xml><?xml version="1.0" encoding="utf-8"?>
<p:tagLst xmlns:a="http://schemas.openxmlformats.org/drawingml/2006/main" xmlns:r="http://schemas.openxmlformats.org/officeDocument/2006/relationships" xmlns:p="http://schemas.openxmlformats.org/presentationml/2006/main">
  <p:tag name="OTLMARKERSHAPE" val="OTL"/>
</p:tagLst>
</file>

<file path=ppt/tags/tag109.xml><?xml version="1.0" encoding="utf-8"?>
<p:tagLst xmlns:a="http://schemas.openxmlformats.org/drawingml/2006/main" xmlns:r="http://schemas.openxmlformats.org/officeDocument/2006/relationships" xmlns:p="http://schemas.openxmlformats.org/presentationml/2006/main">
  <p:tag name="OTLMARKERSHAPE" val="OTL"/>
</p:tagLst>
</file>

<file path=ppt/tags/tag11.xml><?xml version="1.0" encoding="utf-8"?>
<p:tagLst xmlns:a="http://schemas.openxmlformats.org/drawingml/2006/main" xmlns:r="http://schemas.openxmlformats.org/officeDocument/2006/relationships" xmlns:p="http://schemas.openxmlformats.org/presentationml/2006/main">
  <p:tag name="OTLMARKERSHAPE" val="OTL"/>
</p:tagLst>
</file>

<file path=ppt/tags/tag110.xml><?xml version="1.0" encoding="utf-8"?>
<p:tagLst xmlns:a="http://schemas.openxmlformats.org/drawingml/2006/main" xmlns:r="http://schemas.openxmlformats.org/officeDocument/2006/relationships" xmlns:p="http://schemas.openxmlformats.org/presentationml/2006/main">
  <p:tag name="OTLMARKERSHAPE" val="OTL"/>
</p:tagLst>
</file>

<file path=ppt/tags/tag111.xml><?xml version="1.0" encoding="utf-8"?>
<p:tagLst xmlns:a="http://schemas.openxmlformats.org/drawingml/2006/main" xmlns:r="http://schemas.openxmlformats.org/officeDocument/2006/relationships" xmlns:p="http://schemas.openxmlformats.org/presentationml/2006/main">
  <p:tag name="OTLMARKERSHAPE" val="OTL"/>
</p:tagLst>
</file>

<file path=ppt/tags/tag112.xml><?xml version="1.0" encoding="utf-8"?>
<p:tagLst xmlns:a="http://schemas.openxmlformats.org/drawingml/2006/main" xmlns:r="http://schemas.openxmlformats.org/officeDocument/2006/relationships" xmlns:p="http://schemas.openxmlformats.org/presentationml/2006/main">
  <p:tag name="OTLMARKERSHAPE" val="OTL"/>
</p:tagLst>
</file>

<file path=ppt/tags/tag113.xml><?xml version="1.0" encoding="utf-8"?>
<p:tagLst xmlns:a="http://schemas.openxmlformats.org/drawingml/2006/main" xmlns:r="http://schemas.openxmlformats.org/officeDocument/2006/relationships" xmlns:p="http://schemas.openxmlformats.org/presentationml/2006/main">
  <p:tag name="OTLMARKERSHAPE" val="OTL"/>
</p:tagLst>
</file>

<file path=ppt/tags/tag114.xml><?xml version="1.0" encoding="utf-8"?>
<p:tagLst xmlns:a="http://schemas.openxmlformats.org/drawingml/2006/main" xmlns:r="http://schemas.openxmlformats.org/officeDocument/2006/relationships" xmlns:p="http://schemas.openxmlformats.org/presentationml/2006/main">
  <p:tag name="OTLMARKERSHAPE" val="OTL"/>
</p:tagLst>
</file>

<file path=ppt/tags/tag115.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5-08-08T00:00:00.0000000"/>
  <p:tag name="OTLENDDATE" val="2025-08-15T23:59:00.0000000"/>
  <p:tag name="OTLBASELINESTARTDATE" val="2025-01-01T00:00:00.0000000"/>
  <p:tag name="OTLBASELINEENDDATE" val="2025-01-29T23:59:00.0000000"/>
  <p:tag name="OTLDURATIONFORMAT" val="day"/>
  <p:tag name="OTLSHAPETHICKNESSTYPE" val="Thin"/>
  <p:tag name="OTLSPACING" val="14"/>
</p:tagLst>
</file>

<file path=ppt/tags/tag116.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5-08-15T00:00:00.0000000"/>
  <p:tag name="OTLENDDATE" val="2025-08-19T23:59:00.0000000"/>
  <p:tag name="OTLBASELINESTARTDATE" val="2025-02-01T00:00:00.0000000"/>
  <p:tag name="OTLBASELINEENDDATE" val="2025-03-31T23:59:00.0000000"/>
  <p:tag name="OTLDURATIONFORMAT" val="day"/>
  <p:tag name="OTLSHAPETHICKNESSTYPE" val="Thin"/>
  <p:tag name="OTLSPACING" val="14"/>
</p:tagLst>
</file>

<file path=ppt/tags/tag117.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5-08-19T00:00:00.0000000"/>
  <p:tag name="OTLENDDATE" val="2025-09-18T23:59:00.0000000"/>
  <p:tag name="OTLBASELINESTARTDATE" val="2025-02-15T00:00:00.0000000"/>
  <p:tag name="OTLBASELINEENDDATE" val="2025-05-09T23:59:00.0000000"/>
  <p:tag name="OTLDURATIONFORMAT" val="day"/>
  <p:tag name="OTLSHAPETHICKNESSTYPE" val="Thin"/>
  <p:tag name="OTLSPACING" val="14"/>
</p:tagLst>
</file>

<file path=ppt/tags/tag118.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5-09-17T00:00:00.0000000"/>
  <p:tag name="OTLENDDATE" val="2025-09-20T23:59:00.0000000"/>
  <p:tag name="OTLBASELINESTARTDATE" val="2025-03-07T00:00:00.0000000"/>
  <p:tag name="OTLBASELINEENDDATE" val="2025-06-22T23:59:00.0000000"/>
  <p:tag name="OTLDURATIONFORMAT" val="day"/>
  <p:tag name="OTLSHAPETHICKNESSTYPE" val="Thin"/>
  <p:tag name="OTLSPACING" val="14"/>
</p:tagLst>
</file>

<file path=ppt/tags/tag119.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5-09-21T00:00:00.0000000"/>
  <p:tag name="OTLENDDATE" val="2025-09-24T23:59:00.0000000"/>
  <p:tag name="OTLBASELINESTARTDATE" val="2025-04-04T00:00:00.0000000"/>
  <p:tag name="OTLBASELINEENDDATE" val="2025-05-12T23:59:00.0000000"/>
  <p:tag name="OTLDURATIONFORMAT" val="day"/>
  <p:tag name="OTLSHAPETHICKNESSTYPE" val="Thin"/>
  <p:tag name="OTLSPACING" val="14"/>
</p:tagLst>
</file>

<file path=ppt/tags/tag12.xml><?xml version="1.0" encoding="utf-8"?>
<p:tagLst xmlns:a="http://schemas.openxmlformats.org/drawingml/2006/main" xmlns:r="http://schemas.openxmlformats.org/officeDocument/2006/relationships" xmlns:p="http://schemas.openxmlformats.org/presentationml/2006/main">
  <p:tag name="OTLMARKERSHAPE" val="OTL"/>
</p:tagLst>
</file>

<file path=ppt/tags/tag120.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5-09-25T00:00:00.0000000"/>
  <p:tag name="OTLENDDATE" val="2025-10-16T23:59:00.0000000"/>
  <p:tag name="OTLBASELINESTARTDATE" val="2025-04-15T00:00:00.0000000"/>
  <p:tag name="OTLBASELINEENDDATE" val="2025-06-01T23:59:00.0000000"/>
  <p:tag name="OTLDURATIONFORMAT" val="day"/>
  <p:tag name="OTLSHAPETHICKNESSTYPE" val="Thin"/>
  <p:tag name="OTLSPACING" val="14"/>
</p:tagLst>
</file>

<file path=ppt/tags/tag121.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5-10-15T00:00:00.0000000"/>
  <p:tag name="OTLENDDATE" val="2025-11-04T23:59:00.0000000"/>
  <p:tag name="OTLBASELINESTARTDATE" val="2025-06-15T00:00:00.0000000"/>
  <p:tag name="OTLBASELINEENDDATE" val="2025-08-15T23:59:00.0000000"/>
  <p:tag name="OTLDURATIONFORMAT" val="day"/>
  <p:tag name="OTLSHAPETHICKNESSTYPE" val="Thin"/>
  <p:tag name="OTLSPACING" val="14"/>
</p:tagLst>
</file>

<file path=ppt/tags/tag122.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5-11-04T00:00:00.0000000"/>
  <p:tag name="OTLENDDATE" val="2025-11-06T23:59:00.0000000"/>
  <p:tag name="OTLBASELINESTARTDATE" val="2025-09-01T00:00:00.0000000"/>
  <p:tag name="OTLBASELINEENDDATE" val="2025-09-05T23:59:00.0000000"/>
  <p:tag name="OTLDURATIONFORMAT" val="day"/>
  <p:tag name="OTLSHAPETHICKNESSTYPE" val="Thin"/>
  <p:tag name="OTLSPACING" val="14"/>
</p:tagLst>
</file>

<file path=ppt/tags/tag123.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5-12-01T00:00:00.0000000"/>
  <p:tag name="OTLENDDATE" val="2026-02-01T23:59:00.0000000"/>
  <p:tag name="OTLBASELINESTARTDATE" val="2025-09-10T00:00:00.0000000"/>
  <p:tag name="OTLBASELINEENDDATE" val="2025-09-15T23:59:00.0000000"/>
  <p:tag name="OTLDURATIONFORMAT" val="day"/>
  <p:tag name="OTLSHAPETHICKNESSTYPE" val="Thin"/>
  <p:tag name="OTLSPACING" val="14"/>
</p:tagLst>
</file>

<file path=ppt/tags/tag124.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6-02-01T00:00:00.0000000"/>
  <p:tag name="OTLENDDATE" val="2026-03-15T23:59:00.0000000"/>
  <p:tag name="OTLBASELINESTARTDATE" val="2025-09-25T00:00:00.0000000"/>
  <p:tag name="OTLBASELINEENDDATE" val="2025-09-30T23:59:00.0000000"/>
  <p:tag name="OTLDURATIONFORMAT" val="day"/>
  <p:tag name="OTLSHAPETHICKNESSTYPE" val="Thin"/>
  <p:tag name="OTLSPACING" val="14"/>
</p:tagLst>
</file>

<file path=ppt/tags/tag125.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6-03-22T00:00:00.0000000"/>
  <p:tag name="OTLENDDATE" val="2026-03-31T23:59:00.0000000"/>
  <p:tag name="OTLBASELINESTARTDATE" val="2025-10-01T00:00:00.0000000"/>
  <p:tag name="OTLBASELINEENDDATE" val="2025-12-07T23:59:00.0000000"/>
  <p:tag name="OTLDURATIONFORMAT" val="day"/>
  <p:tag name="OTLSHAPETHICKNESSTYPE" val="Thin"/>
  <p:tag name="OTLSPACING" val="14"/>
</p:tagLst>
</file>

<file path=ppt/tags/tag126.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6-03-24T00:00:00.0000000"/>
  <p:tag name="OTLENDDATE" val="2026-03-31T23:59:00.0000000"/>
  <p:tag name="OTLBASELINESTARTDATE" val="2025-12-15T00:00:00.0000000"/>
  <p:tag name="OTLBASELINEENDDATE" val="2025-12-17T23:59:00.0000000"/>
  <p:tag name="OTLDURATIONFORMAT" val="day"/>
  <p:tag name="OTLSHAPETHICKNESSTYPE" val="Thin"/>
  <p:tag name="OTLSPACING" val="14"/>
</p:tagLst>
</file>

<file path=ppt/tags/tag127.xml><?xml version="1.0" encoding="utf-8"?>
<p:tagLst xmlns:a="http://schemas.openxmlformats.org/drawingml/2006/main" xmlns:r="http://schemas.openxmlformats.org/officeDocument/2006/relationships" xmlns:p="http://schemas.openxmlformats.org/presentationml/2006/main">
  <p:tag name="OTLMARKERSHAPE" val="OTL"/>
</p:tagLst>
</file>

<file path=ppt/tags/tag128.xml><?xml version="1.0" encoding="utf-8"?>
<p:tagLst xmlns:a="http://schemas.openxmlformats.org/drawingml/2006/main" xmlns:r="http://schemas.openxmlformats.org/officeDocument/2006/relationships" xmlns:p="http://schemas.openxmlformats.org/presentationml/2006/main">
  <p:tag name="OTLMARKERSHAPE" val="OTL"/>
</p:tagLst>
</file>

<file path=ppt/tags/tag129.xml><?xml version="1.0" encoding="utf-8"?>
<p:tagLst xmlns:a="http://schemas.openxmlformats.org/drawingml/2006/main" xmlns:r="http://schemas.openxmlformats.org/officeDocument/2006/relationships" xmlns:p="http://schemas.openxmlformats.org/presentationml/2006/main">
  <p:tag name="OTLMARKERSHAPE" val="OTL"/>
</p:tagLst>
</file>

<file path=ppt/tags/tag13.xml><?xml version="1.0" encoding="utf-8"?>
<p:tagLst xmlns:a="http://schemas.openxmlformats.org/drawingml/2006/main" xmlns:r="http://schemas.openxmlformats.org/officeDocument/2006/relationships" xmlns:p="http://schemas.openxmlformats.org/presentationml/2006/main">
  <p:tag name="OTLMARKERSHAPE" val="OTL"/>
</p:tagLst>
</file>

<file path=ppt/tags/tag130.xml><?xml version="1.0" encoding="utf-8"?>
<p:tagLst xmlns:a="http://schemas.openxmlformats.org/drawingml/2006/main" xmlns:r="http://schemas.openxmlformats.org/officeDocument/2006/relationships" xmlns:p="http://schemas.openxmlformats.org/presentationml/2006/main">
  <p:tag name="OTLMARKERSHAPE" val="OTL"/>
</p:tagLst>
</file>

<file path=ppt/tags/tag131.xml><?xml version="1.0" encoding="utf-8"?>
<p:tagLst xmlns:a="http://schemas.openxmlformats.org/drawingml/2006/main" xmlns:r="http://schemas.openxmlformats.org/officeDocument/2006/relationships" xmlns:p="http://schemas.openxmlformats.org/presentationml/2006/main">
  <p:tag name="OTLMARKERSHAPE" val="OTL"/>
</p:tagLst>
</file>

<file path=ppt/tags/tag132.xml><?xml version="1.0" encoding="utf-8"?>
<p:tagLst xmlns:a="http://schemas.openxmlformats.org/drawingml/2006/main" xmlns:r="http://schemas.openxmlformats.org/officeDocument/2006/relationships" xmlns:p="http://schemas.openxmlformats.org/presentationml/2006/main">
  <p:tag name="OTLMARKERSHAPE" val="OTL"/>
</p:tagLst>
</file>

<file path=ppt/tags/tag133.xml><?xml version="1.0" encoding="utf-8"?>
<p:tagLst xmlns:a="http://schemas.openxmlformats.org/drawingml/2006/main" xmlns:r="http://schemas.openxmlformats.org/officeDocument/2006/relationships" xmlns:p="http://schemas.openxmlformats.org/presentationml/2006/main">
  <p:tag name="OTLMARKERSHAPE" val="OTL"/>
</p:tagLst>
</file>

<file path=ppt/tags/tag134.xml><?xml version="1.0" encoding="utf-8"?>
<p:tagLst xmlns:a="http://schemas.openxmlformats.org/drawingml/2006/main" xmlns:r="http://schemas.openxmlformats.org/officeDocument/2006/relationships" xmlns:p="http://schemas.openxmlformats.org/presentationml/2006/main">
  <p:tag name="OTLMARKERSHAPE" val="OTL"/>
</p:tagLst>
</file>

<file path=ppt/tags/tag135.xml><?xml version="1.0" encoding="utf-8"?>
<p:tagLst xmlns:a="http://schemas.openxmlformats.org/drawingml/2006/main" xmlns:r="http://schemas.openxmlformats.org/officeDocument/2006/relationships" xmlns:p="http://schemas.openxmlformats.org/presentationml/2006/main">
  <p:tag name="OTLMARKERSHAPE" val="OTL"/>
</p:tagLst>
</file>

<file path=ppt/tags/tag136.xml><?xml version="1.0" encoding="utf-8"?>
<p:tagLst xmlns:a="http://schemas.openxmlformats.org/drawingml/2006/main" xmlns:r="http://schemas.openxmlformats.org/officeDocument/2006/relationships" xmlns:p="http://schemas.openxmlformats.org/presentationml/2006/main">
  <p:tag name="OTLMARKERSHAPE" val="OTL"/>
</p:tagLst>
</file>

<file path=ppt/tags/tag137.xml><?xml version="1.0" encoding="utf-8"?>
<p:tagLst xmlns:a="http://schemas.openxmlformats.org/drawingml/2006/main" xmlns:r="http://schemas.openxmlformats.org/officeDocument/2006/relationships" xmlns:p="http://schemas.openxmlformats.org/presentationml/2006/main">
  <p:tag name="OTLMARKERSHAPE" val="OTL"/>
</p:tagLst>
</file>

<file path=ppt/tags/tag138.xml><?xml version="1.0" encoding="utf-8"?>
<p:tagLst xmlns:a="http://schemas.openxmlformats.org/drawingml/2006/main" xmlns:r="http://schemas.openxmlformats.org/officeDocument/2006/relationships" xmlns:p="http://schemas.openxmlformats.org/presentationml/2006/main">
  <p:tag name="OTLMARKERSHAPE" val="OTL"/>
</p:tagLst>
</file>

<file path=ppt/tags/tag139.xml><?xml version="1.0" encoding="utf-8"?>
<p:tagLst xmlns:a="http://schemas.openxmlformats.org/drawingml/2006/main" xmlns:r="http://schemas.openxmlformats.org/officeDocument/2006/relationships" xmlns:p="http://schemas.openxmlformats.org/presentationml/2006/main">
  <p:tag name="OTLMARKERSHAPE" val="OTL"/>
</p:tagLst>
</file>

<file path=ppt/tags/tag14.xml><?xml version="1.0" encoding="utf-8"?>
<p:tagLst xmlns:a="http://schemas.openxmlformats.org/drawingml/2006/main" xmlns:r="http://schemas.openxmlformats.org/officeDocument/2006/relationships" xmlns:p="http://schemas.openxmlformats.org/presentationml/2006/main">
  <p:tag name="OTLMARKERSHAPE" val="OTL"/>
</p:tagLst>
</file>

<file path=ppt/tags/tag140.xml><?xml version="1.0" encoding="utf-8"?>
<p:tagLst xmlns:a="http://schemas.openxmlformats.org/drawingml/2006/main" xmlns:r="http://schemas.openxmlformats.org/officeDocument/2006/relationships" xmlns:p="http://schemas.openxmlformats.org/presentationml/2006/main">
  <p:tag name="OTLMARKERSHAPE" val="OTL"/>
</p:tagLst>
</file>

<file path=ppt/tags/tag141.xml><?xml version="1.0" encoding="utf-8"?>
<p:tagLst xmlns:a="http://schemas.openxmlformats.org/drawingml/2006/main" xmlns:r="http://schemas.openxmlformats.org/officeDocument/2006/relationships" xmlns:p="http://schemas.openxmlformats.org/presentationml/2006/main">
  <p:tag name="OTLMARKERSHAPE" val="OTL"/>
</p:tagLst>
</file>

<file path=ppt/tags/tag142.xml><?xml version="1.0" encoding="utf-8"?>
<p:tagLst xmlns:a="http://schemas.openxmlformats.org/drawingml/2006/main" xmlns:r="http://schemas.openxmlformats.org/officeDocument/2006/relationships" xmlns:p="http://schemas.openxmlformats.org/presentationml/2006/main">
  <p:tag name="OTLMARKERSHAPE" val="OTL"/>
</p:tagLst>
</file>

<file path=ppt/tags/tag143.xml><?xml version="1.0" encoding="utf-8"?>
<p:tagLst xmlns:a="http://schemas.openxmlformats.org/drawingml/2006/main" xmlns:r="http://schemas.openxmlformats.org/officeDocument/2006/relationships" xmlns:p="http://schemas.openxmlformats.org/presentationml/2006/main">
  <p:tag name="OTLMARKERSHAPE" val="OTL"/>
</p:tagLst>
</file>

<file path=ppt/tags/tag144.xml><?xml version="1.0" encoding="utf-8"?>
<p:tagLst xmlns:a="http://schemas.openxmlformats.org/drawingml/2006/main" xmlns:r="http://schemas.openxmlformats.org/officeDocument/2006/relationships" xmlns:p="http://schemas.openxmlformats.org/presentationml/2006/main">
  <p:tag name="OTLMARKERSHAPE" val="OTL"/>
</p:tagLst>
</file>

<file path=ppt/tags/tag145.xml><?xml version="1.0" encoding="utf-8"?>
<p:tagLst xmlns:a="http://schemas.openxmlformats.org/drawingml/2006/main" xmlns:r="http://schemas.openxmlformats.org/officeDocument/2006/relationships" xmlns:p="http://schemas.openxmlformats.org/presentationml/2006/main">
  <p:tag name="OTLMARKERSHAPE" val="OTL"/>
</p:tagLst>
</file>

<file path=ppt/tags/tag146.xml><?xml version="1.0" encoding="utf-8"?>
<p:tagLst xmlns:a="http://schemas.openxmlformats.org/drawingml/2006/main" xmlns:r="http://schemas.openxmlformats.org/officeDocument/2006/relationships" xmlns:p="http://schemas.openxmlformats.org/presentationml/2006/main">
  <p:tag name="OTLMARKERSHAPE" val="OTL"/>
</p:tagLst>
</file>

<file path=ppt/tags/tag147.xml><?xml version="1.0" encoding="utf-8"?>
<p:tagLst xmlns:a="http://schemas.openxmlformats.org/drawingml/2006/main" xmlns:r="http://schemas.openxmlformats.org/officeDocument/2006/relationships" xmlns:p="http://schemas.openxmlformats.org/presentationml/2006/main">
  <p:tag name="OTLMARKERSHAPE" val="OTL"/>
</p:tagLst>
</file>

<file path=ppt/tags/tag148.xml><?xml version="1.0" encoding="utf-8"?>
<p:tagLst xmlns:a="http://schemas.openxmlformats.org/drawingml/2006/main" xmlns:r="http://schemas.openxmlformats.org/officeDocument/2006/relationships" xmlns:p="http://schemas.openxmlformats.org/presentationml/2006/main">
  <p:tag name="OTLMARKERSHAPE" val="OTL"/>
</p:tagLst>
</file>

<file path=ppt/tags/tag149.xml><?xml version="1.0" encoding="utf-8"?>
<p:tagLst xmlns:a="http://schemas.openxmlformats.org/drawingml/2006/main" xmlns:r="http://schemas.openxmlformats.org/officeDocument/2006/relationships" xmlns:p="http://schemas.openxmlformats.org/presentationml/2006/main">
  <p:tag name="OTLMARKERSHAPE" val="OTL"/>
</p:tagLst>
</file>

<file path=ppt/tags/tag15.xml><?xml version="1.0" encoding="utf-8"?>
<p:tagLst xmlns:a="http://schemas.openxmlformats.org/drawingml/2006/main" xmlns:r="http://schemas.openxmlformats.org/officeDocument/2006/relationships" xmlns:p="http://schemas.openxmlformats.org/presentationml/2006/main">
  <p:tag name="OTLMARKERSHAPE" val="OTL"/>
</p:tagLst>
</file>

<file path=ppt/tags/tag150.xml><?xml version="1.0" encoding="utf-8"?>
<p:tagLst xmlns:a="http://schemas.openxmlformats.org/drawingml/2006/main" xmlns:r="http://schemas.openxmlformats.org/officeDocument/2006/relationships" xmlns:p="http://schemas.openxmlformats.org/presentationml/2006/main">
  <p:tag name="OTLMARKERSHAPE" val="OTL"/>
</p:tagLst>
</file>

<file path=ppt/tags/tag151.xml><?xml version="1.0" encoding="utf-8"?>
<p:tagLst xmlns:a="http://schemas.openxmlformats.org/drawingml/2006/main" xmlns:r="http://schemas.openxmlformats.org/officeDocument/2006/relationships" xmlns:p="http://schemas.openxmlformats.org/presentationml/2006/main">
  <p:tag name="OTLMARKERSHAPE" val="OTL"/>
</p:tagLst>
</file>

<file path=ppt/tags/tag152.xml><?xml version="1.0" encoding="utf-8"?>
<p:tagLst xmlns:a="http://schemas.openxmlformats.org/drawingml/2006/main" xmlns:r="http://schemas.openxmlformats.org/officeDocument/2006/relationships" xmlns:p="http://schemas.openxmlformats.org/presentationml/2006/main">
  <p:tag name="OTLMARKERSHAPE" val="OTL"/>
</p:tagLst>
</file>

<file path=ppt/tags/tag153.xml><?xml version="1.0" encoding="utf-8"?>
<p:tagLst xmlns:a="http://schemas.openxmlformats.org/drawingml/2006/main" xmlns:r="http://schemas.openxmlformats.org/officeDocument/2006/relationships" xmlns:p="http://schemas.openxmlformats.org/presentationml/2006/main">
  <p:tag name="OTLMARKERSHAPE" val="OTL"/>
</p:tagLst>
</file>

<file path=ppt/tags/tag154.xml><?xml version="1.0" encoding="utf-8"?>
<p:tagLst xmlns:a="http://schemas.openxmlformats.org/drawingml/2006/main" xmlns:r="http://schemas.openxmlformats.org/officeDocument/2006/relationships" xmlns:p="http://schemas.openxmlformats.org/presentationml/2006/main">
  <p:tag name="OTLMARKERSHAPE" val="OTL"/>
</p:tagLst>
</file>

<file path=ppt/tags/tag155.xml><?xml version="1.0" encoding="utf-8"?>
<p:tagLst xmlns:a="http://schemas.openxmlformats.org/drawingml/2006/main" xmlns:r="http://schemas.openxmlformats.org/officeDocument/2006/relationships" xmlns:p="http://schemas.openxmlformats.org/presentationml/2006/main">
  <p:tag name="OTLMARKERSHAPE" val="OTL"/>
</p:tagLst>
</file>

<file path=ppt/tags/tag156.xml><?xml version="1.0" encoding="utf-8"?>
<p:tagLst xmlns:a="http://schemas.openxmlformats.org/drawingml/2006/main" xmlns:r="http://schemas.openxmlformats.org/officeDocument/2006/relationships" xmlns:p="http://schemas.openxmlformats.org/presentationml/2006/main">
  <p:tag name="OTLMARKERSHAPE" val="OTL"/>
</p:tagLst>
</file>

<file path=ppt/tags/tag157.xml><?xml version="1.0" encoding="utf-8"?>
<p:tagLst xmlns:a="http://schemas.openxmlformats.org/drawingml/2006/main" xmlns:r="http://schemas.openxmlformats.org/officeDocument/2006/relationships" xmlns:p="http://schemas.openxmlformats.org/presentationml/2006/main">
  <p:tag name="OTLMARKERSHAPE" val="OTL"/>
</p:tagLst>
</file>

<file path=ppt/tags/tag158.xml><?xml version="1.0" encoding="utf-8"?>
<p:tagLst xmlns:a="http://schemas.openxmlformats.org/drawingml/2006/main" xmlns:r="http://schemas.openxmlformats.org/officeDocument/2006/relationships" xmlns:p="http://schemas.openxmlformats.org/presentationml/2006/main">
  <p:tag name="OTLMARKERSHAPE" val="OTL"/>
</p:tagLst>
</file>

<file path=ppt/tags/tag159.xml><?xml version="1.0" encoding="utf-8"?>
<p:tagLst xmlns:a="http://schemas.openxmlformats.org/drawingml/2006/main" xmlns:r="http://schemas.openxmlformats.org/officeDocument/2006/relationships" xmlns:p="http://schemas.openxmlformats.org/presentationml/2006/main">
  <p:tag name="OTLMARKERSHAPE" val="OTL"/>
</p:tagLst>
</file>

<file path=ppt/tags/tag16.xml><?xml version="1.0" encoding="utf-8"?>
<p:tagLst xmlns:a="http://schemas.openxmlformats.org/drawingml/2006/main" xmlns:r="http://schemas.openxmlformats.org/officeDocument/2006/relationships" xmlns:p="http://schemas.openxmlformats.org/presentationml/2006/main">
  <p:tag name="OTLMARKERSHAPE" val="OTL"/>
</p:tagLst>
</file>

<file path=ppt/tags/tag160.xml><?xml version="1.0" encoding="utf-8"?>
<p:tagLst xmlns:a="http://schemas.openxmlformats.org/drawingml/2006/main" xmlns:r="http://schemas.openxmlformats.org/officeDocument/2006/relationships" xmlns:p="http://schemas.openxmlformats.org/presentationml/2006/main">
  <p:tag name="OTLMARKERSHAPE" val="OTL"/>
</p:tagLst>
</file>

<file path=ppt/tags/tag161.xml><?xml version="1.0" encoding="utf-8"?>
<p:tagLst xmlns:a="http://schemas.openxmlformats.org/drawingml/2006/main" xmlns:r="http://schemas.openxmlformats.org/officeDocument/2006/relationships" xmlns:p="http://schemas.openxmlformats.org/presentationml/2006/main">
  <p:tag name="OTLMARKERSHAPE" val="OTL"/>
</p:tagLst>
</file>

<file path=ppt/tags/tag162.xml><?xml version="1.0" encoding="utf-8"?>
<p:tagLst xmlns:a="http://schemas.openxmlformats.org/drawingml/2006/main" xmlns:r="http://schemas.openxmlformats.org/officeDocument/2006/relationships" xmlns:p="http://schemas.openxmlformats.org/presentationml/2006/main">
  <p:tag name="OTLMARKERSHAPE" val="OTL"/>
</p:tagLst>
</file>

<file path=ppt/tags/tag163.xml><?xml version="1.0" encoding="utf-8"?>
<p:tagLst xmlns:a="http://schemas.openxmlformats.org/drawingml/2006/main" xmlns:r="http://schemas.openxmlformats.org/officeDocument/2006/relationships" xmlns:p="http://schemas.openxmlformats.org/presentationml/2006/main">
  <p:tag name="OTLMARKERSHAPE" val="OTL"/>
</p:tagLst>
</file>

<file path=ppt/tags/tag164.xml><?xml version="1.0" encoding="utf-8"?>
<p:tagLst xmlns:a="http://schemas.openxmlformats.org/drawingml/2006/main" xmlns:r="http://schemas.openxmlformats.org/officeDocument/2006/relationships" xmlns:p="http://schemas.openxmlformats.org/presentationml/2006/main">
  <p:tag name="OTLMARKERSHAPE" val="OTL"/>
</p:tagLst>
</file>

<file path=ppt/tags/tag165.xml><?xml version="1.0" encoding="utf-8"?>
<p:tagLst xmlns:a="http://schemas.openxmlformats.org/drawingml/2006/main" xmlns:r="http://schemas.openxmlformats.org/officeDocument/2006/relationships" xmlns:p="http://schemas.openxmlformats.org/presentationml/2006/main">
  <p:tag name="OTLMARKERSHAPE" val="OTL"/>
</p:tagLst>
</file>

<file path=ppt/tags/tag166.xml><?xml version="1.0" encoding="utf-8"?>
<p:tagLst xmlns:a="http://schemas.openxmlformats.org/drawingml/2006/main" xmlns:r="http://schemas.openxmlformats.org/officeDocument/2006/relationships" xmlns:p="http://schemas.openxmlformats.org/presentationml/2006/main">
  <p:tag name="OTLMARKERSHAPE" val="OTL"/>
</p:tagLst>
</file>

<file path=ppt/tags/tag167.xml><?xml version="1.0" encoding="utf-8"?>
<p:tagLst xmlns:a="http://schemas.openxmlformats.org/drawingml/2006/main" xmlns:r="http://schemas.openxmlformats.org/officeDocument/2006/relationships" xmlns:p="http://schemas.openxmlformats.org/presentationml/2006/main">
  <p:tag name="OTLMARKERSHAPE" val="OTL"/>
</p:tagLst>
</file>

<file path=ppt/tags/tag168.xml><?xml version="1.0" encoding="utf-8"?>
<p:tagLst xmlns:a="http://schemas.openxmlformats.org/drawingml/2006/main" xmlns:r="http://schemas.openxmlformats.org/officeDocument/2006/relationships" xmlns:p="http://schemas.openxmlformats.org/presentationml/2006/main">
  <p:tag name="OTLMARKERSHAPE" val="OTL"/>
</p:tagLst>
</file>

<file path=ppt/tags/tag169.xml><?xml version="1.0" encoding="utf-8"?>
<p:tagLst xmlns:a="http://schemas.openxmlformats.org/drawingml/2006/main" xmlns:r="http://schemas.openxmlformats.org/officeDocument/2006/relationships" xmlns:p="http://schemas.openxmlformats.org/presentationml/2006/main">
  <p:tag name="OTLMARKERSHAPE" val="OTL"/>
</p:tagLst>
</file>

<file path=ppt/tags/tag17.xml><?xml version="1.0" encoding="utf-8"?>
<p:tagLst xmlns:a="http://schemas.openxmlformats.org/drawingml/2006/main" xmlns:r="http://schemas.openxmlformats.org/officeDocument/2006/relationships" xmlns:p="http://schemas.openxmlformats.org/presentationml/2006/main">
  <p:tag name="OTLMARKERSHAPE" val="OTL"/>
</p:tagLst>
</file>

<file path=ppt/tags/tag170.xml><?xml version="1.0" encoding="utf-8"?>
<p:tagLst xmlns:a="http://schemas.openxmlformats.org/drawingml/2006/main" xmlns:r="http://schemas.openxmlformats.org/officeDocument/2006/relationships" xmlns:p="http://schemas.openxmlformats.org/presentationml/2006/main">
  <p:tag name="OTLMARKERSHAPE" val="OTL"/>
</p:tagLst>
</file>

<file path=ppt/tags/tag171.xml><?xml version="1.0" encoding="utf-8"?>
<p:tagLst xmlns:a="http://schemas.openxmlformats.org/drawingml/2006/main" xmlns:r="http://schemas.openxmlformats.org/officeDocument/2006/relationships" xmlns:p="http://schemas.openxmlformats.org/presentationml/2006/main">
  <p:tag name="OTLMARKERSHAPE" val="OTL"/>
</p:tagLst>
</file>

<file path=ppt/tags/tag172.xml><?xml version="1.0" encoding="utf-8"?>
<p:tagLst xmlns:a="http://schemas.openxmlformats.org/drawingml/2006/main" xmlns:r="http://schemas.openxmlformats.org/officeDocument/2006/relationships" xmlns:p="http://schemas.openxmlformats.org/presentationml/2006/main">
  <p:tag name="OTLMARKERSHAPE" val="OTL"/>
</p:tagLst>
</file>

<file path=ppt/tags/tag173.xml><?xml version="1.0" encoding="utf-8"?>
<p:tagLst xmlns:a="http://schemas.openxmlformats.org/drawingml/2006/main" xmlns:r="http://schemas.openxmlformats.org/officeDocument/2006/relationships" xmlns:p="http://schemas.openxmlformats.org/presentationml/2006/main">
  <p:tag name="OTLMARKERSHAPE" val="OTL"/>
</p:tagLst>
</file>

<file path=ppt/tags/tag174.xml><?xml version="1.0" encoding="utf-8"?>
<p:tagLst xmlns:a="http://schemas.openxmlformats.org/drawingml/2006/main" xmlns:r="http://schemas.openxmlformats.org/officeDocument/2006/relationships" xmlns:p="http://schemas.openxmlformats.org/presentationml/2006/main">
  <p:tag name="OTLMARKERSHAPE" val="OTL"/>
</p:tagLst>
</file>

<file path=ppt/tags/tag175.xml><?xml version="1.0" encoding="utf-8"?>
<p:tagLst xmlns:a="http://schemas.openxmlformats.org/drawingml/2006/main" xmlns:r="http://schemas.openxmlformats.org/officeDocument/2006/relationships" xmlns:p="http://schemas.openxmlformats.org/presentationml/2006/main">
  <p:tag name="OTLMARKERSHAPE" val="OTL"/>
</p:tagLst>
</file>

<file path=ppt/tags/tag176.xml><?xml version="1.0" encoding="utf-8"?>
<p:tagLst xmlns:a="http://schemas.openxmlformats.org/drawingml/2006/main" xmlns:r="http://schemas.openxmlformats.org/officeDocument/2006/relationships" xmlns:p="http://schemas.openxmlformats.org/presentationml/2006/main">
  <p:tag name="OTLMARKERSHAPE" val="OTL"/>
</p:tagLst>
</file>

<file path=ppt/tags/tag177.xml><?xml version="1.0" encoding="utf-8"?>
<p:tagLst xmlns:a="http://schemas.openxmlformats.org/drawingml/2006/main" xmlns:r="http://schemas.openxmlformats.org/officeDocument/2006/relationships" xmlns:p="http://schemas.openxmlformats.org/presentationml/2006/main">
  <p:tag name="OTLMARKERSHAPE" val="OTL"/>
</p:tagLst>
</file>

<file path=ppt/tags/tag178.xml><?xml version="1.0" encoding="utf-8"?>
<p:tagLst xmlns:a="http://schemas.openxmlformats.org/drawingml/2006/main" xmlns:r="http://schemas.openxmlformats.org/officeDocument/2006/relationships" xmlns:p="http://schemas.openxmlformats.org/presentationml/2006/main">
  <p:tag name="OTLMARKERSHAPE" val="OTL"/>
</p:tagLst>
</file>

<file path=ppt/tags/tag179.xml><?xml version="1.0" encoding="utf-8"?>
<p:tagLst xmlns:a="http://schemas.openxmlformats.org/drawingml/2006/main" xmlns:r="http://schemas.openxmlformats.org/officeDocument/2006/relationships" xmlns:p="http://schemas.openxmlformats.org/presentationml/2006/main">
  <p:tag name="OTLMARKERSHAPE" val="OTL"/>
</p:tagLst>
</file>

<file path=ppt/tags/tag18.xml><?xml version="1.0" encoding="utf-8"?>
<p:tagLst xmlns:a="http://schemas.openxmlformats.org/drawingml/2006/main" xmlns:r="http://schemas.openxmlformats.org/officeDocument/2006/relationships" xmlns:p="http://schemas.openxmlformats.org/presentationml/2006/main">
  <p:tag name="OTLMARKERSHAPE" val="OTL"/>
</p:tagLst>
</file>

<file path=ppt/tags/tag180.xml><?xml version="1.0" encoding="utf-8"?>
<p:tagLst xmlns:a="http://schemas.openxmlformats.org/drawingml/2006/main" xmlns:r="http://schemas.openxmlformats.org/officeDocument/2006/relationships" xmlns:p="http://schemas.openxmlformats.org/presentationml/2006/main">
  <p:tag name="OTLMARKERSHAPE" val="OTL"/>
</p:tagLst>
</file>

<file path=ppt/tags/tag181.xml><?xml version="1.0" encoding="utf-8"?>
<p:tagLst xmlns:a="http://schemas.openxmlformats.org/drawingml/2006/main" xmlns:r="http://schemas.openxmlformats.org/officeDocument/2006/relationships" xmlns:p="http://schemas.openxmlformats.org/presentationml/2006/main">
  <p:tag name="OTLMARKERSHAPE" val="OTL"/>
</p:tagLst>
</file>

<file path=ppt/tags/tag182.xml><?xml version="1.0" encoding="utf-8"?>
<p:tagLst xmlns:a="http://schemas.openxmlformats.org/drawingml/2006/main" xmlns:r="http://schemas.openxmlformats.org/officeDocument/2006/relationships" xmlns:p="http://schemas.openxmlformats.org/presentationml/2006/main">
  <p:tag name="OTLMARKERSHAPE" val="OTL"/>
</p:tagLst>
</file>

<file path=ppt/tags/tag183.xml><?xml version="1.0" encoding="utf-8"?>
<p:tagLst xmlns:a="http://schemas.openxmlformats.org/drawingml/2006/main" xmlns:r="http://schemas.openxmlformats.org/officeDocument/2006/relationships" xmlns:p="http://schemas.openxmlformats.org/presentationml/2006/main">
  <p:tag name="OTLMARKERSHAPE" val="OTL"/>
</p:tagLst>
</file>

<file path=ppt/tags/tag184.xml><?xml version="1.0" encoding="utf-8"?>
<p:tagLst xmlns:a="http://schemas.openxmlformats.org/drawingml/2006/main" xmlns:r="http://schemas.openxmlformats.org/officeDocument/2006/relationships" xmlns:p="http://schemas.openxmlformats.org/presentationml/2006/main">
  <p:tag name="OTLMARKERSHAPE" val="OTL"/>
</p:tagLst>
</file>

<file path=ppt/tags/tag185.xml><?xml version="1.0" encoding="utf-8"?>
<p:tagLst xmlns:a="http://schemas.openxmlformats.org/drawingml/2006/main" xmlns:r="http://schemas.openxmlformats.org/officeDocument/2006/relationships" xmlns:p="http://schemas.openxmlformats.org/presentationml/2006/main">
  <p:tag name="OTLMARKERSHAPE" val="OTL"/>
</p:tagLst>
</file>

<file path=ppt/tags/tag186.xml><?xml version="1.0" encoding="utf-8"?>
<p:tagLst xmlns:a="http://schemas.openxmlformats.org/drawingml/2006/main" xmlns:r="http://schemas.openxmlformats.org/officeDocument/2006/relationships" xmlns:p="http://schemas.openxmlformats.org/presentationml/2006/main">
  <p:tag name="OTLMARKERSHAPE" val="OTL"/>
</p:tagLst>
</file>

<file path=ppt/tags/tag187.xml><?xml version="1.0" encoding="utf-8"?>
<p:tagLst xmlns:a="http://schemas.openxmlformats.org/drawingml/2006/main" xmlns:r="http://schemas.openxmlformats.org/officeDocument/2006/relationships" xmlns:p="http://schemas.openxmlformats.org/presentationml/2006/main">
  <p:tag name="OTLMARKERSHAPE" val="OTL"/>
</p:tagLst>
</file>

<file path=ppt/tags/tag188.xml><?xml version="1.0" encoding="utf-8"?>
<p:tagLst xmlns:a="http://schemas.openxmlformats.org/drawingml/2006/main" xmlns:r="http://schemas.openxmlformats.org/officeDocument/2006/relationships" xmlns:p="http://schemas.openxmlformats.org/presentationml/2006/main">
  <p:tag name="OTLMARKERSHAPE" val="OTL"/>
</p:tagLst>
</file>

<file path=ppt/tags/tag189.xml><?xml version="1.0" encoding="utf-8"?>
<p:tagLst xmlns:a="http://schemas.openxmlformats.org/drawingml/2006/main" xmlns:r="http://schemas.openxmlformats.org/officeDocument/2006/relationships" xmlns:p="http://schemas.openxmlformats.org/presentationml/2006/main">
  <p:tag name="OTLMARKERSHAPE" val="OTL"/>
</p:tagLst>
</file>

<file path=ppt/tags/tag19.xml><?xml version="1.0" encoding="utf-8"?>
<p:tagLst xmlns:a="http://schemas.openxmlformats.org/drawingml/2006/main" xmlns:r="http://schemas.openxmlformats.org/officeDocument/2006/relationships" xmlns:p="http://schemas.openxmlformats.org/presentationml/2006/main">
  <p:tag name="OTLMARKERSHAPE" val="OTL"/>
</p:tagLst>
</file>

<file path=ppt/tags/tag190.xml><?xml version="1.0" encoding="utf-8"?>
<p:tagLst xmlns:a="http://schemas.openxmlformats.org/drawingml/2006/main" xmlns:r="http://schemas.openxmlformats.org/officeDocument/2006/relationships" xmlns:p="http://schemas.openxmlformats.org/presentationml/2006/main">
  <p:tag name="OTLMARKERSHAPE" val="OTL"/>
</p:tagLst>
</file>

<file path=ppt/tags/tag191.xml><?xml version="1.0" encoding="utf-8"?>
<p:tagLst xmlns:a="http://schemas.openxmlformats.org/drawingml/2006/main" xmlns:r="http://schemas.openxmlformats.org/officeDocument/2006/relationships" xmlns:p="http://schemas.openxmlformats.org/presentationml/2006/main">
  <p:tag name="OTLMARKERSHAPE" val="OTL"/>
</p:tagLst>
</file>

<file path=ppt/tags/tag192.xml><?xml version="1.0" encoding="utf-8"?>
<p:tagLst xmlns:a="http://schemas.openxmlformats.org/drawingml/2006/main" xmlns:r="http://schemas.openxmlformats.org/officeDocument/2006/relationships" xmlns:p="http://schemas.openxmlformats.org/presentationml/2006/main">
  <p:tag name="OTLMARKERSHAPE" val="OTL"/>
</p:tagLst>
</file>

<file path=ppt/tags/tag193.xml><?xml version="1.0" encoding="utf-8"?>
<p:tagLst xmlns:a="http://schemas.openxmlformats.org/drawingml/2006/main" xmlns:r="http://schemas.openxmlformats.org/officeDocument/2006/relationships" xmlns:p="http://schemas.openxmlformats.org/presentationml/2006/main">
  <p:tag name="OTLMARKERSHAPE" val="OTL"/>
</p:tagLst>
</file>

<file path=ppt/tags/tag194.xml><?xml version="1.0" encoding="utf-8"?>
<p:tagLst xmlns:a="http://schemas.openxmlformats.org/drawingml/2006/main" xmlns:r="http://schemas.openxmlformats.org/officeDocument/2006/relationships" xmlns:p="http://schemas.openxmlformats.org/presentationml/2006/main">
  <p:tag name="OTLMARKERSHAPE" val="OTL"/>
</p:tagLst>
</file>

<file path=ppt/tags/tag195.xml><?xml version="1.0" encoding="utf-8"?>
<p:tagLst xmlns:a="http://schemas.openxmlformats.org/drawingml/2006/main" xmlns:r="http://schemas.openxmlformats.org/officeDocument/2006/relationships" xmlns:p="http://schemas.openxmlformats.org/presentationml/2006/main">
  <p:tag name="OTLMARKERSHAPE" val="OTL"/>
</p:tagLst>
</file>

<file path=ppt/tags/tag196.xml><?xml version="1.0" encoding="utf-8"?>
<p:tagLst xmlns:a="http://schemas.openxmlformats.org/drawingml/2006/main" xmlns:r="http://schemas.openxmlformats.org/officeDocument/2006/relationships" xmlns:p="http://schemas.openxmlformats.org/presentationml/2006/main">
  <p:tag name="OTLMARKERSHAPE" val="OTL"/>
</p:tagLst>
</file>

<file path=ppt/tags/tag197.xml><?xml version="1.0" encoding="utf-8"?>
<p:tagLst xmlns:a="http://schemas.openxmlformats.org/drawingml/2006/main" xmlns:r="http://schemas.openxmlformats.org/officeDocument/2006/relationships" xmlns:p="http://schemas.openxmlformats.org/presentationml/2006/main">
  <p:tag name="OTLMARKERSHAPE" val="OTL"/>
</p:tagLst>
</file>

<file path=ppt/tags/tag198.xml><?xml version="1.0" encoding="utf-8"?>
<p:tagLst xmlns:a="http://schemas.openxmlformats.org/drawingml/2006/main" xmlns:r="http://schemas.openxmlformats.org/officeDocument/2006/relationships" xmlns:p="http://schemas.openxmlformats.org/presentationml/2006/main">
  <p:tag name="OTLMARKERSHAPE" val="OTL"/>
</p:tagLst>
</file>

<file path=ppt/tags/tag199.xml><?xml version="1.0" encoding="utf-8"?>
<p:tagLst xmlns:a="http://schemas.openxmlformats.org/drawingml/2006/main" xmlns:r="http://schemas.openxmlformats.org/officeDocument/2006/relationships" xmlns:p="http://schemas.openxmlformats.org/presentationml/2006/main">
  <p:tag name="OTLMARKERSHAPE" val="OTL"/>
</p:tagLst>
</file>

<file path=ppt/tags/tag2.xml><?xml version="1.0" encoding="utf-8"?>
<p:tagLst xmlns:a="http://schemas.openxmlformats.org/drawingml/2006/main" xmlns:r="http://schemas.openxmlformats.org/officeDocument/2006/relationships" xmlns:p="http://schemas.openxmlformats.org/presentationml/2006/main">
  <p:tag name="__PART_0" val="eyIkaWQiOiIxIiwiX3N3aW1sYW5lc1YyIjpbXSwiSGFzQmFzZWxpbmVzIjpmYWxzZSwiQ3VsdHVyZUluZm9OYW1lIjoiZW4tVVMiLCJTdHlsZU5hbWUiOm51bGwsIlZlcnNpb24iOnsiJGlkIjoiMiIsIlZlcnNpb24iOiI1LjQuMCIsIk9yaWdpbmFsQXNzZW1ibHlWZXJzaW9uIjoiMTEuMjcuMDAuMDAiLCJFZGl0aW9uIjpudWxsLCJMYXN0U2F2ZWRFZGl0aW9uIjo0LCJJc1BsdXNFZGl0aW9uIjpmYWxzZSwiSXNQcm9FZGl0aW9uIjpmYWxzZX0sIkVmZmVjdCI6MCwiU3R5bGUiOnsiJGlkIjoiMyIsIkRlZmF1bHREZXBlbmRlbmN5U3R5bGUiOnsiJGlkIjoiNCIsIkxpbmVTdHlsZSI6eyIkaWQiOiI1IiwiTGluZUNvbG9yIjp7IiRpZCI6IjYiLCIkdHlwZSI6Ik5MUkUuQ29tbW9uLkRvbS5Tb2xpZENvbG9yQnJ1c2gsIE5MUkUuQ29tbW9uIiwiQ29sb3IiOnsiJGlkIjoiNyIsIkEiOjI1NSwiUiI6MCwiRyI6MCwiQiI6MH19LCJMaW5lV2VpZ2h0IjoxLjAsIkxpbmVUeXBlIjowLCJQYXJlbnRTdHlsZSI6bnVsbH0sIkVuZEFycm93aGVhZExpbmVTdHlsZSI6eyIkaWQiOiI4IiwiS2luZCI6MSwiV2lkdGgiOjEsIkxlbmd0aCI6MCwiUGFyZW50U3R5bGUiOm51bGx9LCJCcmluZ1RvRnJvbnQiOnRydWUsIkVsYm93UmFkaXVzIjowLjAsIk1hcmdpbiI6eyIkaWQiOiI5IiwiVG9wIjowLjAsIkxlZnQiOjAuMCwiUmlnaHQiOjAuMCwiQm90dG9tIjowLjB9LCJQYWRkaW5nIjp7IiRpZCI6IjEwIiwiVG9wIjowLjAsIkxlZnQiOjAuMCwiUmlnaHQiOjAuMCwiQm90dG9tIjowLjB9LCJCYWNrZ3JvdW5kIjpudWxsLCJJc1Zpc2libGUiOnRydWUsIldpZHRoIjowLjAsIkhlaWdodCI6MC4wLCJCb3JkZXJTdHlsZSI6bnVsbCwiUGFyZW50U3R5bGUiOm51bGx9LCJDcml0aWNhbFBhdGhTdHlsZSI6eyIkaWQiOiIxMSIsIkNyaXRpY2FsUGF0aFN0eWxlT3B0aW9ucyI6MTQsIkxpbmVTdHlsZSI6eyIkaWQiOiIxMiIsIkxpbmVDb2xvciI6eyIkaWQiOiIxMyIsIiR0eXBlIjoiTkxSRS5Db21tb24uRG9tLlNvbGlkQ29sb3JCcnVzaCwgTkxSRS5Db21tb24iLCJDb2xvciI6eyIkaWQiOiIxNCIsIkEiOjI1NSwiUiI6MjIyLCJHIjo1MCwiQiI6NTB9fSwiTGluZVdlaWdodCI6MS4wLCJMaW5lVHlwZSI6MCwiUGFyZW50U3R5bGUiOm51bGx9LCJUaXRsZUZvcmVncm91bmQiOnsiJGlkIjoiMTUiLCJDb2xvciI6eyIkaWQiOiIxNiIsIkEiOjI1NSwiUiI6MTc2LCJHIjoxOSwiQiI6MjV9fSwiU2hhcGVzQmFja2dyb3VuZCI6eyIkaWQiOiIxNyIsIkNvbG9yIjp7IiRpZCI6IjE4IiwiQSI6MjU1LCJSIjoyNTMsIkciOjIwMywiQiI6MjA4fX0sIlNoYXBlc0JvcmRlclN0eWxlIjp7IiRpZCI6IjE5IiwiTGluZUNvbG9yIjp7IiRpZCI6IjIwIiwiJHR5cGUiOiJOTFJFLkNvbW1vbi5Eb20uU29saWRDb2xvckJydXNoLCBOTFJFLkNvbW1vbiIsIkNvbG9yIjp7IiRpZCI6IjIxIiwiQSI6MjU1LCJSIjoyMjIsIkciOjUwLCJCIjo1MH19LCJMaW5lV2VpZ2h0IjoxLjUsIkxpbmVUeXBlIjowLCJQYXJlbnRTdHlsZSI6bnVsbH0sIk1hcmdpbiI6eyIkaWQiOiIyMiIsIlRvcCI6MC4wLCJMZWZ0IjowLjAsIlJpZ2h0IjowLjAsIkJvdHRvbSI6MC4wfSwiUGFkZGluZyI6eyIkaWQiOiIyMyIsIlRvcCI6MC4wLCJMZWZ0IjowLjAsIlJpZ2h0IjowLjAsIkJvdHRvbSI6MC4wfSwiQmFja2dyb3VuZCI6bnVsbCwiSXNWaXNpYmxlIjpmYWxzZSwiV2lkdGgiOjAuMCwiSGVpZ2h0IjowLjAsIkJvcmRlclN0eWxlIjp7IiRpZCI6IjI0IiwiTGluZUNvbG9yIjpudWxsLCJMaW5lV2VpZ2h0IjowLjAsIkxpbmVUeXBlIjowLCJQYXJlbnRTdHlsZSI6bnVsbH0sIlBhcmVudFN0eWxlIjpudWxsfSwiUGFuZWxzU3BhY2luZ0RlZmluaXRpb24iOnsiJGlkIjoiMjUiLCJTcGFjaW5nQWJvdmVUaW1lYmFuZCI6NSwiU3BhY2luZ0JlbG93VGltZWJhbmQiOjUsIlNwYWNpbmdBYm92ZUJldHdlZW5Td2ltbGFuZXNBbmRUYXNrcyI6MTQsIlNwYWNpbmdCZWxvd0JldHdlZW5Td2ltbGFuZXNBbmRUYXNrcyI6MTR9LCJUaW1lYmFuZFN0eWxlIjp7IiRpZCI6IjI2IiwiU2NhbGVNYXJraW5nIjowLCJTaGFwZSI6MCwiU2hhcGVTdHlsZSI6eyIkaWQiOiIyNyIsIk1hcmdpbiI6eyIkaWQiOiIyOCIsIlRvcCI6MC4wLCJMZWZ0IjoxMC4wLCJSaWdodCI6MTAuMCwiQm90dG9tIjowLjB9LCJQYWRkaW5nIjp7IiRpZCI6IjI5IiwiVG9wIjowLjAsIkxlZnQiOjAuMCwiUmlnaHQiOjAuMCwiQm90dG9tIjowLjB9LCJCYWNrZ3JvdW5kIjp7IiRpZCI6IjMwIiwiQ29sb3IiOnsiJGlkIjoiMzEiLCJBIjoyNTUsIlIiOjQsIkciOjk3LCJCIjoxMjN9fSwiSXNWaXNpYmxlIjp0cnVlLCJXaWR0aCI6ODU4LjAsIkhlaWdodCI6MjAuMCwiQm9yZGVyU3R5bGUiOnsiJGlkIjoiMzIiLCJMaW5lQ29sb3IiOnsiJGlkIjoiMzMiLCIkdHlwZSI6Ik5MUkUuQ29tbW9uLkRvbS5Tb2xpZENvbG9yQnJ1c2gsIE5MUkUuQ29tbW9uIiwiQ29sb3IiOnsiJGlkIjoiMzQiLCJBIjoyNTUsIlIiOjI1NSwiRyI6MCwiQiI6MH19LCJMaW5lV2VpZ2h0IjowLjAsIkxpbmVUeXBlIjowLCJQYXJlbnRTdHlsZSI6bnVsbH0sIlBhcmVudFN0eWxlIjpudWxsfSwiTWlkZGxlVGllclNoYXBlU3R5bGUiOnsiJGlkIjoiMzUiLCJNYXJnaW4iOnsiJGlkIjoiMzYiLCJUb3AiOjAuMCwiTGVmdCI6MTAuMCwiUmlnaHQiOjEwLjAsIkJvdHRvbSI6MC4wfSwiUGFkZGluZyI6eyIkaWQiOiIzNyIsIlRvcCI6MC4wLCJMZWZ0IjowLjAsIlJpZ2h0IjowLjAsIkJvdHRvbSI6MC4wfSwiQmFja2dyb3VuZCI6eyIkaWQiOiIzOCIsIkNvbG9yIjp7IiRpZCI6IjM5IiwiQSI6MjU1LCJSIjo0LCJHIjo5NywiQiI6MTIzfX0sIklzVmlzaWJsZSI6dHJ1ZSwiV2lkdGgiOjg1OC4wLCJIZWlnaHQiOjIwLjAsIkJvcmRlclN0eWxlIjp7IiRpZCI6IjQwIiwiTGluZUNvbG9yIjp7IiRpZCI6IjQxIiwiJHR5cGUiOiJOTFJFLkNvbW1vbi5Eb20uU29saWRDb2xvckJydXNoLCBOTFJFLkNvbW1vbiIsIkNvbG9yIjp7IiRpZCI6IjQyIiwiQSI6MjU1LCJSIjoyNTUsIkciOjAsIkIiOjB9fSwiTGluZVdlaWdodCI6MC4wLCJMaW5lVHlwZSI6MCwiUGFyZW50U3R5bGUiOm51bGx9LCJQYXJlbnRTdHlsZSI6bnVsbH0sIkJvdHRvbVRpZXJTaGFwZVN0eWxlIjp7IiRpZCI6IjQzIiwiTWFyZ2luIjp7IiRpZCI6IjQ0IiwiVG9wIjowLjAsIkxlZnQiOjEwLjAsIlJpZ2h0IjoxMC4wLCJCb3R0b20iOjAuMH0sIlBhZGRpbmciOnsiJGlkIjoiNDUiLCJUb3AiOjAuMCwiTGVmdCI6MC4wLCJSaWdodCI6MC4wLCJCb3R0b20iOjAuMH0sIkJhY2tncm91bmQiOnsiJGlkIjoiNDYiLCJDb2xvciI6eyIkaWQiOiI0NyIsIkEiOjI1NSwiUiI6NCwiRyI6OTcsIkIiOjEyM319LCJJc1Zpc2libGUiOnRydWUsIldpZHRoIjo4NTguMCwiSGVpZ2h0IjoyMC4wLCJCb3JkZXJTdHlsZSI6eyIkaWQiOiI0OCIsIkxpbmVDb2xvciI6eyIkaWQiOiI0OSIsIiR0eXBlIjoiTkxSRS5Db21tb24uRG9tLlNvbGlkQ29sb3JCcnVzaCwgTkxSRS5Db21tb24iLCJDb2xvciI6eyIkaWQiOiI1MCIsIkEiOjI1NSwiUiI6MjU1LCJHIjowLCJCIjowfX0sIkxpbmVXZWlnaHQiOjAuMCwiTGluZVR5cGUiOjAsIlBhcmVudFN0eWxlIjpudWxsfSwiUGFyZW50U3R5bGUiOm51bGx9LCJSaWdodEVuZENhcHNTdHlsZSI6eyIkaWQiOiI1MSIsIkZvbnRTZXR0aW5ncyI6eyIkaWQiOiI1MiIsIkZvbnRTaXplIjoxOCwiRm9udE5hbWUiOiJDYWxpYnJpIiwiSXNCb2xkIjp0cnVlLCJJc0l0YWxpYyI6ZmFsc2UsIklzVW5kZXJsaW5lZCI6ZmFsc2UsIlBhcmVudFN0eWxlIjpudWxsfSwiQXV0b1NpemUiOjAsIkZvcmVncm91bmQiOnsiJGlkIjoiNTMiLCJDb2xvciI6eyIkaWQiOiI1NCIsIkEiOjI1NSwiUiI6MjM3LCJHIjoxMjUsIkIiOjQ5fX0sIk1heFdpZHRoIjoiSW5maW5pdHkiLCJNYXhIZWlnaHQiOiJJbmZpbml0eSIsIlNtYXJ0Rm9yZWdyb3VuZElzQWN0aXZlIjpmYWxzZSwiSG9yaXpvbnRhbEFsaWdubWVudCI6MCwiVmVydGljYWxBbGlnbm1lbnQiOjAsIlNtYXJ0Rm9yZWdyb3VuZCI6bnVsbCwiQmFja2dyb3VuZEZpbGxUeXBlIjowLCJNYXJnaW4iOnsiJGlkIjoiNTUiLCJUb3AiOjAuMCwiTGVmdCI6MC4wLCJSaWdodCI6MjAuMCwiQm90dG9tIjowLjB9LCJQYWRkaW5nIjp7IiRpZCI6IjU2IiwiVG9wIjowLjAsIkxlZnQiOjAuMCwiUmlnaHQiOjAuMCwiQm90dG9tIjowLjB9LCJCYWNrZ3JvdW5kIjp7IiRpZCI6IjU3IiwiQ29sb3IiOnsiJGlkIjoiNTgiLCJBIjo4OSwiUiI6MCwiRyI6MCwiQiI6MH19LCJJc1Zpc2libGUiOmZhbHNlLCJXaWR0aCI6MC4wLCJIZWlnaHQiOjAuMCwiQm9yZGVyU3R5bGUiOnsiJGlkIjoiNTkiLCJMaW5lQ29sb3IiOm51bGwsIkxpbmVXZWlnaHQiOjAuMCwiTGluZVR5cGUiOjAsIlBhcmVudFN0eWxlIjpudWxsfSwiUGFyZW50U3R5bGUiOm51bGx9LCJMZWZ0RW5kQ2Fwc1N0eWxlIjp7IiRpZCI6IjYwIiwiRm9udFNldHRpbmdzIjp7IiRpZCI6IjYxIiwiRm9udFNpemUiOjE4LCJGb250TmFtZSI6IkNhbGlicmkiLCJJc0JvbGQiOnRydWUsIklzSXRhbGljIjpmYWxzZSwiSXNVbmRlcmxpbmVkIjpmYWxzZSwiUGFyZW50U3R5bGUiOm51bGx9LCJBdXRvU2l6ZSI6MCwiRm9yZWdyb3VuZCI6eyIkaWQiOiI2MiIsIkNvbG9yIjp7IiRpZCI6IjYzIiwiQSI6MjU1LCJSIjoyMzcsIkciOjEyNSwiQiI6NDl9fSwiTWF4V2lkdGgiOiJJbmZpbml0eSIsIk1heEhlaWdodCI6IkluZmluaXR5IiwiU21hcnRGb3JlZ3JvdW5kSXNBY3RpdmUiOmZhbHNlLCJIb3Jpem9udGFsQWxpZ25tZW50IjowLCJWZXJ0aWNhbEFsaWdubWVudCI6MCwiU21hcnRGb3JlZ3JvdW5kIjpudWxsLCJCYWNrZ3JvdW5kRmlsbFR5cGUiOjAsIk1hcmdpbiI6eyIkaWQiOiI2NCIsIlRvcCI6MC4wLCJMZWZ0IjoyMC4wLCJSaWdodCI6MC4wLCJCb3R0b20iOjAuMH0sIlBhZGRpbmciOnsiJGlkIjoiNjUiLCJUb3AiOjAuMCwiTGVmdCI6MC4wLCJSaWdodCI6MC4wLCJCb3R0b20iOjAuMH0sIkJhY2tncm91bmQiOnsiJGlkIjoiNjYiLCJDb2xvciI6eyIkaWQiOiI2NyIsIkEiOjg5LCJSIjowLCJHIjowLCJCIjowfX0sIklzVmlzaWJsZSI6ZmFsc2UsIldpZHRoIjowLjAsIkhlaWdodCI6MC4wLCJCb3JkZXJTdHlsZSI6eyIkaWQiOiI2OCIsIkxpbmVDb2xvciI6bnVsbCwiTGluZVdlaWdodCI6MC4wLCJMaW5lVHlwZSI6MCwiUGFyZW50U3R5bGUiOm51bGx9LCJQYXJlbnRTdHlsZSI6bnVsbH0sIlRvZGF5VGV4dFN0eWxlIjp7IiRpZCI6IjY5IiwiRm9udFNldHRpbmdzIjp7IiRpZCI6IjcwIiwiRm9udFNpemUiOjEyLCJGb250TmFtZSI6IkNhbGlicmkiLCJJc0JvbGQiOmZhbHNlLCJJc0l0YWxpYyI6ZmFsc2UsIklzVW5kZXJsaW5lZCI6ZmFsc2UsIlBhcmVudFN0eWxlIjpudWxsfSwiQXV0b1NpemUiOjAsIkZvcmVncm91bmQiOnsiJGlkIjoiNzEiLCJDb2xvciI6eyIkaWQiOiI3MiIsIkEiOjI1NSwiUiI6MCwiRyI6MCwiQiI6MH19LCJNYXhXaWR0aCI6MjAwLjAsIk1heEhlaWdodCI6IkluZmluaXR5IiwiU21hcnRGb3JlZ3JvdW5kSXNBY3RpdmUiOmZhbHNlLCJIb3Jpem9udGFsQWxpZ25tZW50IjowLCJWZXJ0aWNhbEFsaWdubWVudCI6MCwiU21hcnRGb3JlZ3JvdW5kIjpudWxsLCJCYWNrZ3JvdW5kRmlsbFR5cGUiOjAsIk1hcmdpbiI6eyIkaWQiOiI3MyIsIlRvcCI6MC4wLCJMZWZ0IjowLjAsIlJpZ2h0IjowLjAsIkJvdHRvbSI6MC4wfSwiUGFkZGluZyI6eyIkaWQiOiI3NCIsIlRvcCI6MC4wLCJMZWZ0IjowLjAsIlJpZ2h0IjowLjAsIkJvdHRvbSI6MC4wfSwiQmFja2dyb3VuZCI6eyIkaWQiOiI3NSIsIkNvbG9yIjp7IiRpZCI6Ijc2IiwiQSI6ODksIlIiOjAsIkciOjAsIkIiOjB9fSwiSXNWaXNpYmxlIjpmYWxzZSwiV2lkdGgiOjAuMCwiSGVpZ2h0IjowLjAsIkJvcmRlclN0eWxlIjp7IiRpZCI6Ijc3IiwiTGluZUNvbG9yIjpudWxsLCJMaW5lV2VpZ2h0IjowLjAsIkxpbmVUeXBlIjowLCJQYXJlbnRTdHlsZSI6bnVsbH0sIlBhcmVudFN0eWxlIjpudWxsfSwiVG9kYXlNYXJrZXJTdHlsZSI6eyIkaWQiOiI3OCIsIk1hcmdpbiI6eyIkaWQiOiI3OSIsIlRvcCI6MC4wLCJMZWZ0IjowLjAsIlJpZ2h0IjowLjAsIkJvdHRvbSI6MC4wfSwiUGFkZGluZyI6eyIkaWQiOiI4MCIsIlRvcCI6MC4wLCJMZWZ0IjowLjAsIlJpZ2h0IjowLjAsIkJvdHRvbSI6MC4wfSwiQmFja2dyb3VuZCI6eyIkaWQiOiI4MSIsIkNvbG9yIjp7IiRpZCI6IjgyIiwiQSI6MjU1LCJSIjoyNTUsIkciOjAsIkIiOjB9fSwiSXNWaXNpYmxlIjp0cnVlLCJXaWR0aCI6MC4wLCJIZWlnaHQiOjAuMCwiQm9yZGVyU3R5bGUiOm51bGwsIlBhcmVudFN0eWxlIjpudWxsfSwiU2NhbGVTdHlsZSI6eyIkaWQiOiI4MyIsIlNoYXBlIjozLCJTaG93U2VnbWVudFNlcGFyYXRvcnMiOnRydWUsIlNlZ21lbnRTZXBhcmF0b3JPcGFjaXR5IjozMCwiSGFzQmVlblZpc2libGVCZWZvcmUiOnRydWUsIkZvbnRTZXR0aW5ncyI6eyIkaWQiOiI4NCIsIkZvbnRTaXplIjoxMiwiRm9udE5hbWUiOiJDYWxpYnJpIiwiSXNCb2xkIjpmYWxzZSwiSXNJdGFsaWMiOmZhbHNlLCJJc1VuZGVybGluZWQiOmZhbHNlLCJQYXJlbnRTdHlsZSI6bnVsbH0sIkF1dG9TaXplIjowLCJGb3JlZ3JvdW5kIjp7IiRpZCI6Ijg1IiwiQ29sb3IiOnsiJGlkIjoiODYiLCJBIjoyNTUsIlIiOjI1NSwiRyI6MjU1LCJCIjoyNTV9fSwiTWF4V2lkdGgiOjIwMC4wLCJNYXhIZWlnaHQiOiJJbmZpbml0eSIsIlNtYXJ0Rm9yZWdyb3VuZElzQWN0aXZlIjpmYWxzZSwiSG9yaXpvbnRhbEFsaWdubWVudCI6MCwiVmVydGljYWxBbGlnbm1lbnQiOjEsIlNtYXJ0Rm9yZWdyb3VuZCI6bnVsbCwiQmFja2dyb3VuZEZpbGxUeXBlIjowLCJNYXJnaW4iOnsiJGlkIjoiODciLCJUb3AiOjAuMCwiTGVmdCI6NC4wLCJSaWdodCI6NC4wLCJCb3R0b20iOjAuMH0sIlBhZGRpbmciOnsiJGlkIjoiODgiLCJUb3AiOjAuMCwiTGVmdCI6MC4wLCJSaWdodCI6MC4wLCJCb3R0b20iOjAuMH0sIkJhY2tncm91bmQiOnsiJGlkIjoiODkiLCJDb2xvciI6eyIkaWQiOiI5MCIsIkEiOjg5LCJSIjowLCJHIjowLCJCIjowfX0sIklzVmlzaWJsZSI6dHJ1ZSwiV2lkdGgiOjAuMCwiSGVpZ2h0IjowLjAsIkJvcmRlclN0eWxlIjp7IiRpZCI6IjkxIiwiTGluZUNvbG9yIjpudWxsLCJMaW5lV2VpZ2h0IjowLjAsIkxpbmVUeXBlIjowLCJQYXJlbnRTdHlsZSI6bnVsbH0sIlBhcmVudFN0eWxlIjpudWxsfSwiU2luZ2xlU2NhbGVTaGFwZVN0eWxlIjp7IiRpZCI6IjkyIiwiU2hhcGUiOjAsIkhlaWdodCI6MC4wfSwiTWlkZGxlVGllclNjYWxlU3R5bGUiOnsiJGlkIjoiOTMiLCJTaGFwZSI6MywiU2hvd1NlZ21lbnRTZXBhcmF0b3JzIjp0cnVlLCJTZWdtZW50U2VwYXJhdG9yT3BhY2l0eSI6MzAsIkhhc0JlZW5WaXNpYmxlQmVmb3JlIjpmYWxzZSwiRm9udFNldHRpbmdzIjp7IiRpZCI6Ijk0IiwiRm9udFNpemUiOjEyLCJGb250TmFtZSI6IkNhbGlicmkiLCJJc0JvbGQiOmZhbHNlLCJJc0l0YWxpYyI6ZmFsc2UsIklzVW5kZXJsaW5lZCI6ZmFsc2UsIlBhcmVudFN0eWxlIjpudWxsfSwiQXV0b1NpemUiOjAsIkZvcmVncm91bmQiOnsiJGlkIjoiOTUiLCJDb2xvciI6eyIkaWQiOiI5Ni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5NyIsIlRvcCI6MC4wLCJMZWZ0Ijo0LjAsIlJpZ2h0Ijo0LjAsIkJvdHRvbSI6MC4wfSwiUGFkZGluZyI6eyIkaWQiOiI5OCIsIlRvcCI6MC4wLCJMZWZ0IjowLjAsIlJpZ2h0IjowLjAsIkJvdHRvbSI6MC4wfSwiQmFja2dyb3VuZCI6eyIkaWQiOiI5OSIsIkNvbG9yIjp7IiRpZCI6IjEwMCIsIkEiOjg5LCJSIjowLCJHIjowLCJCIjowfX0sIklzVmlzaWJsZSI6ZmFsc2UsIldpZHRoIjowLjAsIkhlaWdodCI6MC4wLCJCb3JkZXJTdHlsZSI6eyIkaWQiOiIxMDEiLCJMaW5lQ29sb3IiOm51bGwsIkxpbmVXZWlnaHQiOjAuMCwiTGluZVR5cGUiOjAsIlBhcmVudFN0eWxlIjpudWxsfSwiUGFyZW50U3R5bGUiOm51bGx9LCJCb3R0b21UaWVyU2NhbGVTdHlsZSI6eyIkaWQiOiIxMDIiLCJTaGFwZSI6MywiU2hvd1NlZ21lbnRTZXBhcmF0b3JzIjp0cnVlLCJTZWdtZW50U2VwYXJhdG9yT3BhY2l0eSI6MzAsIkhhc0JlZW5WaXNpYmxlQmVmb3JlIjpmYWxzZSwiRm9udFNldHRpbmdzIjp7IiRpZCI6IjEwMyIsIkZvbnRTaXplIjoxMiwiRm9udE5hbWUiOiJDYWxpYnJpIiwiSXNCb2xkIjpmYWxzZSwiSXNJdGFsaWMiOmZhbHNlLCJJc1VuZGVybGluZWQiOmZhbHNlLCJQYXJlbnRTdHlsZSI6bnVsbH0sIkF1dG9TaXplIjowLCJGb3JlZ3JvdW5kIjp7IiRpZCI6IjEwNCIsIkNvbG9yIjp7IiRpZCI6IjEw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xMDYiLCJUb3AiOjAuMCwiTGVmdCI6NC4wLCJSaWdodCI6NC4wLCJCb3R0b20iOjAuMH0sIlBhZGRpbmciOnsiJGlkIjoiMTA3IiwiVG9wIjowLjAsIkxlZnQiOjAuMCwiUmlnaHQiOjAuMCwiQm90dG9tIjowLjB9LCJCYWNrZ3JvdW5kIjp7IiRpZCI6IjEwOCIsIkNvbG9yIjp7IiRpZCI6IjEwOSIsIkEiOjg5LCJSIjowLCJHIjowLCJCIjowfX0sIklzVmlzaWJsZSI6ZmFsc2UsIldpZHRoIjowLjAsIkhlaWdodCI6MC4wLCJCb3JkZXJTdHlsZSI6eyIkaWQiOiIxMTAiLCJMaW5lQ29sb3IiOm51bGwsIkxpbmVXZWlnaHQiOjAuMCwiTGluZVR5cGUiOjAsIlBhcmVudFN0eWxlIjpudWxsfSwiUGFyZW50U3R5bGUiOm51bGx9LCJFbGFwc2VkVGltZUJhY2tncm91bmQiOnsiJGlkIjoiMTExIiwiQ29sb3IiOnsiJGlkIjoiMTEyIiwiQSI6NzcsIlIiOjI1NSwiRyI6MCwiQiI6MH19LCJBcHBlbmRZZWFyT25ZZWFyQ2hhbmdlIjpmYWxzZSwiRWxhcHNlZFRpbWVGb3JtYXQiOjEsIlRvZGF5TWFya2VyUG9zaXRpb24iOjMsIlF1aWNrUG9zaXRpb24iOjIsIkFic29sdXRlUG9zaXRpb24iOjQwNS4wLCJNYXJnaW4iOnsiJGlkIjoiMTEzIiwiVG9wIjowLjAsIkxlZnQiOjEwLjAsIlJpZ2h0IjoxMC4wLCJCb3R0b20iOjAuMH0sIlBhZGRpbmciOnsiJGlkIjoiMTE0IiwiVG9wIjowLjAsIkxlZnQiOjAuMCwiUmlnaHQiOjAuMCwiQm90dG9tIjowLjB9LCJCYWNrZ3JvdW5kIjp7IiRpZCI6IjExNSIsIkNvbG9yIjp7IiRpZCI6IjExNiIsIkEiOjI1NSwiUiI6NCwiRyI6OTcsIkIiOjEyM319LCJJc1Zpc2libGUiOnRydWUsIldpZHRoIjowLjAsIkhlaWdodCI6MC4wLCJCb3JkZXJTdHlsZSI6bnVsbCwiUGFyZW50U3R5bGUiOm51bGx9LCJEZWZhdWx0TWlsZXN0b25lU3R5bGUiOnsiJGlkIjoiMTE3IiwiU2hhcGUiOjAsIkNvbm5lY3Rvck1hcmdpbiI6eyIkaWQiOiIxMTgiLCJUb3AiOjAuMCwiTGVmdCI6Mi4wLCJSaWdodCI6Mi4wLCJCb3R0b20iOjAuMH0sIkNvbm5lY3RvclN0eWxlIjp7IiRpZCI6IjExOSIsIkxpbmVDb2xvciI6eyIkaWQiOiIxMjAiLCIkdHlwZSI6Ik5MUkUuQ29tbW9uLkRvbS5Tb2xpZENvbG9yQnJ1c2gsIE5MUkUuQ29tbW9uIiwiQ29sb3IiOnsiJGlkIjoiMTIxIiwiQSI6MTI3LCJSIjo3OSwiRyI6MTI5LCJCIjoxODl9fSwiTGluZVdlaWdodCI6MS4wLCJMaW5lVHlwZSI6MCwiUGFyZW50U3R5bGUiOm51bGx9LCJJc0JlbG93VGltZWJhbmQiOnRydWUsIlBvc2l0aW9uT25UYXNrIjowLCJIaWRlRGF0ZSI6ZmFsc2UsIlNoYXBlU2l6ZSI6MSwiU3BhY2luZyI6MC4wLCJQYWRkaW5nIjp7IiRpZCI6IjEyMiIsIlRvcCI6NS4wLCJMZWZ0IjozLjAsIlJpZ2h0IjowLjAsIkJvdHRvbSI6Mi4wfSwiU2hhcGVTdHlsZSI6eyIkaWQiOiIxMjMiLCJNYXJnaW4iOnsiJGlkIjoiMTI0IiwiVG9wIjowLjAsIkxlZnQiOjAuMCwiUmlnaHQiOjAuMCwiQm90dG9tIjowLjB9LCJQYWRkaW5nIjp7IiRpZCI6IjEyNSIsIlRvcCI6MC4wLCJMZWZ0IjowLjAsIlJpZ2h0IjowLjAsIkJvdHRvbSI6MC4wfSwiQmFja2dyb3VuZCI6eyIkaWQiOiIxMjYiLCJDb2xvciI6eyIkaWQiOiIxMjciLCJBIjoyNTUsIlIiOjE2NSwiRyI6MTk0LCJCIjo3M319LCJJc1Zpc2libGUiOnRydWUsIldpZHRoIjoxMy4wLCJIZWlnaHQiOjEzLjAsIkJvcmRlclN0eWxlIjp7IiRpZCI6IjEyOCIsIkxpbmVDb2xvciI6eyIkaWQiOiIxMjkiLCIkdHlwZSI6Ik5MUkUuQ29tbW9uLkRvbS5Tb2xpZENvbG9yQnJ1c2gsIE5MUkUuQ29tbW9uIiwiQ29sb3IiOnsiJGlkIjoiMTMwIiwiQSI6MjU1LCJSIjoyMzQsIkciOjIyLCJCIjozMH19LCJMaW5lV2VpZ2h0IjowLjAsIkxpbmVUeXBlIjowLCJQYXJlbnRTdHlsZSI6bnVsbH0sIlBhcmVudFN0eWxlIjpudWxsfSwiVGl0bGVTdHlsZSI6eyIkaWQiOiIxMzEiLCJGb250U2V0dGluZ3MiOnsiJGlkIjoiMTMyIiwiRm9udFNpemUiOjEwLCJGb250TmFtZSI6IkNhbGlicmkiLCJJc0JvbGQiOnRydWUsIklzSXRhbGljIjpmYWxzZSwiSXNVbmRlcmxpbmVkIjpmYWxzZSwiUGFyZW50U3R5bGUiOm51bGx9LCJBdXRvU2l6ZSI6MCwiRm9yZWdyb3VuZCI6eyIkaWQiOiIxMzMiLCJDb2xvciI6eyIkaWQiOiIxMzQiLCJBIjoyNTUsIlIiOjAsIkciOjAsIkIiOjB9fSwiTWF4V2lkdGgiOjIwMC4wLCJNYXhIZWlnaHQiOiJJbmZpbml0eSIsIlNtYXJ0Rm9yZWdyb3VuZElzQWN0aXZlIjpmYWxzZSwiSG9yaXpvbnRhbEFsaWdubWVudCI6MSwiVmVydGljYWxBbGlnbm1lbnQiOjAsIlNtYXJ0Rm9yZWdyb3VuZCI6bnVsbCwiQmFja2dyb3VuZEZpbGxUeXBlIjowLCJNYXJnaW4iOnsiJGlkIjoiMTM1IiwiVG9wIjowLjAsIkxlZnQiOjAuMCwiUmlnaHQiOjAuMCwiQm90dG9tIjowLjB9LCJQYWRkaW5nIjp7IiRpZCI6IjEzNiIsIlRvcCI6MC4wLCJMZWZ0IjowLjAsIlJpZ2h0IjowLjAsIkJvdHRvbSI6MC4wfSwiQmFja2dyb3VuZCI6eyIkaWQiOiIxMzciLCJDb2xvciI6eyIkaWQiOiIxMzgiLCJBIjo4OSwiUiI6MCwiRyI6MCwiQiI6MH19LCJJc1Zpc2libGUiOnRydWUsIldpZHRoIjowLjAsIkhlaWdodCI6MC4wLCJCb3JkZXJTdHlsZSI6eyIkaWQiOiIxMzkiLCJMaW5lQ29sb3IiOm51bGwsIkxpbmVXZWlnaHQiOjAuMCwiTGluZVR5cGUiOjAsIlBhcmVudFN0eWxlIjpudWxsfSwiUGFyZW50U3R5bGUiOm51bGx9LCJEYXRlU3R5bGUiOnsiJGlkIjoiMTQwIiwiRm9udFNldHRpbmdzIjp7IiRpZCI6IjE0MSIsIkZvbnRTaXplIjo5LCJGb250TmFtZSI6IkNhbGlicmkiLCJJc0JvbGQiOmZhbHNlLCJJc0l0YWxpYyI6ZmFsc2UsIklzVW5kZXJsaW5lZCI6ZmFsc2UsIlBhcmVudFN0eWxlIjpudWxsfSwiQXV0b1NpemUiOjAsIkZvcmVncm91bmQiOnsiJGlkIjoiMTQyIiwiQ29sb3IiOnsiJGlkIjoiMTQzIiwiQSI6MjU1LCJSIjo2OCwiRyI6ODQsIkIiOjEwNn19LCJNYXhXaWR0aCI6MjAwLjAsIk1heEhlaWdodCI6IkluZmluaXR5IiwiU21hcnRGb3JlZ3JvdW5kSXNBY3RpdmUiOmZhbHNlLCJIb3Jpem9udGFsQWxpZ25tZW50IjoxLCJWZXJ0aWNhbEFsaWdubWVudCI6MCwiU21hcnRGb3JlZ3JvdW5kIjpudWxsLCJCYWNrZ3JvdW5kRmlsbFR5cGUiOjAsIk1hcmdpbiI6eyIkaWQiOiIxNDQiLCJUb3AiOjAuMCwiTGVmdCI6MC4wLCJSaWdodCI6MC4wLCJCb3R0b20iOjAuMH0sIlBhZGRpbmciOnsiJGlkIjoiMTQ1IiwiVG9wIjowLjAsIkxlZnQiOjAuMCwiUmlnaHQiOjAuMCwiQm90dG9tIjowLjB9LCJCYWNrZ3JvdW5kIjp7IiRpZCI6IjE0NiIsIkNvbG9yIjp7IiRpZCI6IjE0NyIsIkEiOjg5LCJSIjowLCJHIjowLCJCIjowfX0sIklzVmlzaWJsZSI6dHJ1ZSwiV2lkdGgiOjAuMCwiSGVpZ2h0IjowLjAsIkJvcmRlclN0eWxlIjp7IiRpZCI6IjE0OCIsIkxpbmVDb2xvciI6bnVsbCwiTGluZVdlaWdodCI6MC4wLCJMaW5lVHlwZSI6MCwiUGFyZW50U3R5bGUiOm51bGx9LCJQYXJlbnRTdHlsZSI6bnVsbH0sIkRhdGVGb3JtYXQiOnsiJGlkIjoiMTQ5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E1MCIsIkZvcm1hdCI6MCwiSXNWaXNpYmxlIjpmYWxzZSwiTGFzdEtub3duVmlzaWJpbGl0eVN0YXRlIjpmYWxzZX0sIklzVmlzaWJsZSI6dHJ1ZSwiUGFyZW50U3R5bGUiOm51bGx9LCJEZWZhdWx0TW90U3R5bGUiOnsiJGlkIjoiMTUxIiwiU2hhcGUiOjAsIkNvbm5lY3Rvck1hcmdpbiI6eyIkaWQiOiIxNTIiLCJUb3AiOjAuMCwiTGVmdCI6Mi4wLCJSaWdodCI6Mi4wLCJCb3R0b20iOjAuMH0sIkNvbm5lY3RvclN0eWxlIjp7IiRpZCI6IjE1MyIsIkxpbmVDb2xvciI6eyIkaWQiOiIxNTQiLCIkdHlwZSI6Ik5MUkUuQ29tbW9uLkRvbS5Tb2xpZENvbG9yQnJ1c2gsIE5MUkUuQ29tbW9uIiwiQ29sb3IiOnsiJGlkIjoiMTU1IiwiQSI6MTI3LCJSIjo3OSwiRyI6MTI5LCJCIjoxODl9fSwiTGluZVdlaWdodCI6MS4wLCJMaW5lVHlwZSI6MCwiUGFyZW50U3R5bGUiOm51bGx9LCJJc0JlbG93VGltZWJhbmQiOnRydWUsIlBvc2l0aW9uT25UYXNrIjoxLCJIaWRlRGF0ZSI6ZmFsc2UsIlNoYXBlU2l6ZSI6MSwiU3BhY2luZyI6MC4wLCJQYWRkaW5nIjp7IiRpZCI6IjE1NiIsIlRvcCI6NS4wLCJMZWZ0IjozLjAsIlJpZ2h0IjowLjAsIkJvdHRvbSI6Mi4wfSwiU2hhcGVTdHlsZSI6eyIkaWQiOiIxNTciLCJNYXJnaW4iOnsiJGlkIjoiMTU4IiwiVG9wIjowLjAsIkxlZnQiOjAuMCwiUmlnaHQiOjAuMCwiQm90dG9tIjowLjB9LCJQYWRkaW5nIjp7IiRpZCI6IjE1OSIsIlRvcCI6MC4wLCJMZWZ0IjowLjAsIlJpZ2h0IjowLjAsIkJvdHRvbSI6MC4wfSwiQmFja2dyb3VuZCI6eyIkaWQiOiIxNjAiLCJDb2xvciI6eyIkaWQiOiIxNjEiLCJBIjoyNTUsIlIiOjE2NSwiRyI6MTk0LCJCIjo3M319LCJJc1Zpc2libGUiOnRydWUsIldpZHRoIjoxMy4wLCJIZWlnaHQiOjEzLjAsIkJvcmRlclN0eWxlIjp7IiRpZCI6IjE2MiIsIkxpbmVDb2xvciI6eyIkaWQiOiIxNjMiLCIkdHlwZSI6Ik5MUkUuQ29tbW9uLkRvbS5Tb2xpZENvbG9yQnJ1c2gsIE5MUkUuQ29tbW9uIiwiQ29sb3IiOnsiJGlkIjoiMTY0IiwiQSI6MjU1LCJSIjoyMzQsIkciOjIyLCJCIjozMH19LCJMaW5lV2VpZ2h0IjowLjAsIkxpbmVUeXBlIjowLCJQYXJlbnRTdHlsZSI6bnVsbH0sIlBhcmVudFN0eWxlIjpudWxsfSwiVGl0bGVTdHlsZSI6eyIkaWQiOiIxNjUiLCJGb250U2V0dGluZ3MiOnsiJGlkIjoiMTY2IiwiRm9udFNpemUiOjEwLCJGb250TmFtZSI6IkNhbGlicmkiLCJJc0JvbGQiOnRydWUsIklzSXRhbGljIjpmYWxzZSwiSXNVbmRlcmxpbmVkIjpmYWxzZSwiUGFyZW50U3R5bGUiOm51bGx9LCJBdXRvU2l6ZSI6MCwiRm9yZWdyb3VuZCI6eyIkaWQiOiIxNjciLCJDb2xvciI6eyIkaWQiOiIxNjgiLCJBIjoyNTUsIlIiOjAsIkciOjAsIkIiOjB9fSwiTWF4V2lkdGgiOjIwMC4wLCJNYXhIZWlnaHQiOiJJbmZpbml0eSIsIlNtYXJ0Rm9yZWdyb3VuZElzQWN0aXZlIjpmYWxzZSwiSG9yaXpvbnRhbEFsaWdubWVudCI6MSwiVmVydGljYWxBbGlnbm1lbnQiOjAsIlNtYXJ0Rm9yZWdyb3VuZCI6bnVsbCwiQmFja2dyb3VuZEZpbGxUeXBlIjowLCJNYXJnaW4iOnsiJGlkIjoiMTY5IiwiVG9wIjowLjAsIkxlZnQiOjAuMCwiUmlnaHQiOjAuMCwiQm90dG9tIjowLjB9LCJQYWRkaW5nIjp7IiRpZCI6IjE3MCIsIlRvcCI6MC4wLCJMZWZ0IjowLjAsIlJpZ2h0IjowLjAsIkJvdHRvbSI6MC4wfSwiQmFja2dyb3VuZCI6eyIkaWQiOiIxNzEiLCJDb2xvciI6eyIkaWQiOiIxNzIiLCJBIjo4OSwiUiI6MCwiRyI6MCwiQiI6MH19LCJJc1Zpc2libGUiOnRydWUsIldpZHRoIjowLjAsIkhlaWdodCI6MC4wLCJCb3JkZXJTdHlsZSI6eyIkaWQiOiIxNzMiLCJMaW5lQ29sb3IiOm51bGwsIkxpbmVXZWlnaHQiOjAuMCwiTGluZVR5cGUiOjAsIlBhcmVudFN0eWxlIjpudWxsfSwiUGFyZW50U3R5bGUiOm51bGx9LCJEYXRlU3R5bGUiOnsiJGlkIjoiMTc0IiwiRm9udFNldHRpbmdzIjp7IiRpZCI6IjE3NSIsIkZvbnRTaXplIjo5LCJGb250TmFtZSI6IkNhbGlicmkiLCJJc0JvbGQiOmZhbHNlLCJJc0l0YWxpYyI6ZmFsc2UsIklzVW5kZXJsaW5lZCI6ZmFsc2UsIlBhcmVudFN0eWxlIjpudWxsfSwiQXV0b1NpemUiOjAsIkZvcmVncm91bmQiOnsiJGlkIjoiMTc2IiwiQ29sb3IiOnsiJGlkIjoiMTc3IiwiQSI6MjU1LCJSIjo2OCwiRyI6ODQsIkIiOjEwNn19LCJNYXhXaWR0aCI6MjAwLjAsIk1heEhlaWdodCI6IkluZmluaXR5IiwiU21hcnRGb3JlZ3JvdW5kSXNBY3RpdmUiOmZhbHNlLCJIb3Jpem9udGFsQWxpZ25tZW50IjoxLCJWZXJ0aWNhbEFsaWdubWVudCI6MCwiU21hcnRGb3JlZ3JvdW5kIjpudWxsLCJCYWNrZ3JvdW5kRmlsbFR5cGUiOjAsIk1hcmdpbiI6eyIkaWQiOiIxNzgiLCJUb3AiOjAuMCwiTGVmdCI6MC4wLCJSaWdodCI6MC4wLCJCb3R0b20iOjAuMH0sIlBhZGRpbmciOnsiJGlkIjoiMTc5IiwiVG9wIjowLjAsIkxlZnQiOjAuMCwiUmlnaHQiOjAuMCwiQm90dG9tIjowLjB9LCJCYWNrZ3JvdW5kIjp7IiRpZCI6IjE4MCIsIkNvbG9yIjp7IiRpZCI6IjE4MSIsIkEiOjg5LCJSIjowLCJHIjowLCJCIjowfX0sIklzVmlzaWJsZSI6dHJ1ZSwiV2lkdGgiOjAuMCwiSGVpZ2h0IjowLjAsIkJvcmRlclN0eWxlIjp7IiRpZCI6IjE4MiIsIkxpbmVDb2xvciI6bnVsbCwiTGluZVdlaWdodCI6MC4wLCJMaW5lVHlwZSI6MCwiUGFyZW50U3R5bGUiOm51bGx9LCJQYXJlbnRTdHlsZSI6bnVsbH0sIkRhdGVGb3JtYXQiOnsiJGlkIjoiMTgz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E4NCIsIkZvcm1hdCI6MCwiSXNWaXNpYmxlIjpmYWxzZSwiTGFzdEtub3duVmlzaWJpbGl0eVN0YXRlIjpmYWxzZX0sIklzVmlzaWJsZSI6dHJ1ZSwiUGFyZW50U3R5bGUiOm51bGx9LCJEZWZhdWx0VGFza1N0eWxlIjp7IiRpZCI6IjE4NSIsIlNoYXBlIjoxLCJTaGFwZVRoaWNrbmVzcyI6MCwiRHVyYXRpb25Gb3JtYXQiOjAsIkluY2x1ZGVOb25Xb3JraW5nRGF5c0luRHVyYXRpb24iOmZhbHNlLCJQZXJjZW50YWdlQ29tcGxldGVTdHlsZSI6eyIkaWQiOiIxODYiLCJGb250U2V0dGluZ3MiOnsiJGlkIjoiMTg3IiwiRm9udFNpemUiOjEwLCJGb250TmFtZSI6IkNhbGlicmkiLCJJc0JvbGQiOmZhbHNlLCJJc0l0YWxpYyI6ZmFsc2UsIklzVW5kZXJsaW5lZCI6ZmFsc2UsIlBhcmVudFN0eWxlIjpudWxsfSwiQXV0b1NpemUiOjAsIkZvcmVncm91bmQiOnsiJGlkIjoiMTg4IiwiQ29sb3IiOnsiJGlkIjoiMTg5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OTAiLCJUb3AiOjAuMCwiTGVmdCI6MC4wLCJSaWdodCI6MC4wLCJCb3R0b20iOjAuMH0sIlBhZGRpbmciOnsiJGlkIjoiMTkxIiwiVG9wIjowLjAsIkxlZnQiOjAuMCwiUmlnaHQiOjAuMCwiQm90dG9tIjowLjB9LCJCYWNrZ3JvdW5kIjp7IiRpZCI6IjE5MiIsIkNvbG9yIjp7IiRpZCI6IjE5MyIsIkEiOjg5LCJSIjowLCJHIjowLCJCIjowfX0sIklzVmlzaWJsZSI6dHJ1ZSwiV2lkdGgiOjAuMCwiSGVpZ2h0IjowLjAsIkJvcmRlclN0eWxlIjp7IiRpZCI6IjE5NCIsIkxpbmVDb2xvciI6bnVsbCwiTGluZVdlaWdodCI6MC4wLCJMaW5lVHlwZSI6MCwiUGFyZW50U3R5bGUiOm51bGx9LCJQYXJlbnRTdHlsZSI6bnVsbH0sIkR1cmF0aW9uU3R5bGUiOnsiJGlkIjoiMTk1IiwiRm9udFNldHRpbmdzIjp7IiRpZCI6IjE5NiIsIkZvbnRTaXplIjoxMCwiRm9udE5hbWUiOiJDYWxpYnJpIiwiSXNCb2xkIjpmYWxzZSwiSXNJdGFsaWMiOmZhbHNlLCJJc1VuZGVybGluZWQiOmZhbHNlLCJQYXJlbnRTdHlsZSI6bnVsbH0sIkF1dG9TaXplIjowLCJGb3JlZ3JvdW5kIjp7IiRpZCI6IjE5NyIsIkNvbG9yIjp7IiRpZCI6IjE5OCIsIkEiOjI1NSwiUiI6MjM3LCJHIjoxMjUsIkIiOjQ5fX0sIk1heFdpZHRoIjoyMDAuMCwiTWF4SGVpZ2h0IjoiSW5maW5pdHkiLCJTbWFydEZvcmVncm91bmRJc0FjdGl2ZSI6ZmFsc2UsIkhvcml6b250YWxBbGlnbm1lbnQiOjAsIlZlcnRpY2FsQWxpZ25tZW50IjowLCJTbWFydEZvcmVncm91bmQiOm51bGwsIkJhY2tncm91bmRGaWxsVHlwZSI6MCwiTWFyZ2luIjp7IiRpZCI6IjE5OSIsIlRvcCI6MC4wLCJMZWZ0IjowLjAsIlJpZ2h0IjowLjAsIkJvdHRvbSI6MC4wfSwiUGFkZGluZyI6eyIkaWQiOiIyMDAiLCJUb3AiOjAuMCwiTGVmdCI6MC4wLCJSaWdodCI6MC4wLCJCb3R0b20iOjAuMH0sIkJhY2tncm91bmQiOnsiJGlkIjoiMjAxIiwiQ29sb3IiOnsiJGlkIjoiMjAyIiwiQSI6ODksIlIiOjAsIkciOjAsIkIiOjB9fSwiSXNWaXNpYmxlIjp0cnVlLCJXaWR0aCI6MC4wLCJIZWlnaHQiOjAuMCwiQm9yZGVyU3R5bGUiOnsiJGlkIjoiMjAzIiwiTGluZUNvbG9yIjpudWxsLCJMaW5lV2VpZ2h0IjowLjAsIkxpbmVUeXBlIjowLCJQYXJlbnRTdHlsZSI6bnVsbH0sIlBhcmVudFN0eWxlIjpudWxsfSwiSG9yaXpvbnRhbENvbm5lY3RvclN0eWxlIjp7IiRpZCI6IjIwNCIsIkxpbmVDb2xvciI6eyIkaWQiOiIyMDUiLCIkdHlwZSI6Ik5MUkUuQ29tbW9uLkRvbS5Tb2xpZENvbG9yQnJ1c2gsIE5MUkUuQ29tbW9uIiwiQ29sb3IiOnsiJGlkIjoiMjA2IiwiQSI6MjU1LCJSIjoyMTIsIkciOjIzNCwiQiI6MjU1fX0sIkxpbmVXZWlnaHQiOjAuMCwiTGluZVR5cGUiOjAsIlBhcmVudFN0eWxlIjpudWxsfSwiVmVydGljYWxDb25uZWN0b3JTdHlsZSI6eyIkaWQiOiIyMDciLCJMaW5lQ29sb3IiOnsiJGlkIjoiMjA4IiwiJHR5cGUiOiJOTFJFLkNvbW1vbi5Eb20uU29saWRDb2xvckJydXNoLCBOTFJFLkNvbW1vbiIsIkNvbG9yIjp7IiRpZCI6IjIwOSIsIkEiOjI1NSwiUiI6MjEyLCJHIjoyMzQsIkIiOjI1NX19LCJMaW5lV2VpZ2h0IjoxLjAsIkxpbmVUeXBlIjowLCJQYXJlbnRTdHlsZSI6bnVsbH0sIk1hcmdpbiI6bnVsbCwiU3RhcnREYXRlUG9zaXRpb24iOjMsIkVuZERhdGVQb3NpdGlvbiI6NCwiRGF0ZUlzVmlzaWJsZSI6dHJ1ZSwiVGl0bGVQb3NpdGlvbiI6NSwiRHVyYXRpb25Qb3NpdGlvbiI6NiwiUGVyY2VudGFnZUNvbXBsZXRlZFBvc2l0aW9uIjo2LCJTcGFjaW5nIjoxMCwiSXNCZWxvd1RpbWViYW5kIjpmYWxzZSwiUGVyY2VudGFnZUNvbXBsZXRlU2hhcGVPcGFjaXR5IjozNSwiQmFzZWxpbmVTdHlsZSI6eyIkaWQiOiIyMTAiLCJTaGFwZVN0eWxlIjp7IiRpZCI6IjIxMSIsIk1hcmdpbiI6eyIkaWQiOiIyMTIiLCJUb3AiOjAuMCwiTGVmdCI6MC4wLCJSaWdodCI6MC4wLCJCb3R0b20iOjAuMH0sIlBhZGRpbmciOnsiJGlkIjoiMjEzIiwiVG9wIjowLjAsIkxlZnQiOjAuMCwiUmlnaHQiOjAuMCwiQm90dG9tIjowLjB9LCJCYWNrZ3JvdW5kIjp7IiRpZCI6IjIxNCIsIkNvbG9yIjp7IiRpZCI6IjIxNSIsIkEiOjE1MywiUiI6MCwiRyI6MCwiQiI6MH19LCJJc1Zpc2libGUiOnRydWUsIldpZHRoIjowLjAsIkhlaWdodCI6MC4wLCJCb3JkZXJTdHlsZSI6eyIkaWQiOiIyMTYiLCJMaW5lQ29sb3IiOnsiJGlkIjoiMjE3IiwiJHR5cGUiOiJOTFJFLkNvbW1vbi5Eb20uU29saWRDb2xvckJydXNoLCBOTFJFLkNvbW1vbiIsIkNvbG9yIjp7IiRpZCI6IjIxOCIsIkEiOjI1NSwiUiI6MjU1LCJHIjowLCJCIjowfX0sIkxpbmVXZWlnaHQiOjAuMCwiTGluZVR5cGUiOjAsIlBhcmVudFN0eWxlIjpudWxsfSwiUGFyZW50U3R5bGUiOm51bGx9LCJNYXJnaW4iOnsiJGlkIjoiMjE5IiwiVG9wIjowLjAsIkxlZnQiOjAuMCwiUmlnaHQiOjAuMCwiQm90dG9tIjowLjB9LCJQYWRkaW5nIjp7IiRpZCI6IjIyMCIsIlRvcCI6MC4wLCJMZWZ0IjowLjAsIlJpZ2h0IjowLjAsIkJvdHRvbSI6MC4wfSwiQmFja2dyb3VuZCI6bnVsbCwiSXNWaXNpYmxlIjp0cnVlLCJXaWR0aCI6MC4wLCJIZWlnaHQiOjAuMCwiQm9yZGVyU3R5bGUiOm51bGwsIlBhcmVudFN0eWxlIjpudWxsfSwiU2hhcGVTdHlsZSI6eyIkaWQiOiIyMjEiLCJNYXJnaW4iOnsiJGlkIjoiMjIyIiwiVG9wIjowLjAsIkxlZnQiOjQuMCwiUmlnaHQiOjQuMCwiQm90dG9tIjowLjB9LCJQYWRkaW5nIjp7IiRpZCI6IjIyMyIsIlRvcCI6MC4wLCJMZWZ0IjowLjAsIlJpZ2h0IjowLjAsIkJvdHRvbSI6MC4wfSwiQmFja2dyb3VuZCI6eyIkaWQiOiIyMjQiLCJDb2xvciI6eyIkaWQiOiIyMjUiLCJBIjoyNTUsIlIiOjExLCJHIjoyMDgsIkIiOjIxN319LCJJc1Zpc2libGUiOnRydWUsIldpZHRoIjowLjAsIkhlaWdodCI6MTAuMCwiQm9yZGVyU3R5bGUiOnsiJGlkIjoiMjI2IiwiTGluZUNvbG9yIjp7IiRpZCI6IjIyNyIsIiR0eXBlIjoiTkxSRS5Db21tb24uRG9tLlNvbGlkQ29sb3JCcnVzaCwgTkxSRS5Db21tb24iLCJDb2xvciI6eyIkaWQiOiIyMjgiLCJBIjoyNTUsIlIiOjIzNCwiRyI6MjIsIkIiOjMwfX0sIkxpbmVXZWlnaHQiOjAuMCwiTGluZVR5cGUiOjAsIlBhcmVudFN0eWxlIjpudWxsfSwiUGFyZW50U3R5bGUiOm51bGx9LCJUaXRsZVN0eWxlIjp7IiRpZCI6IjIyOSIsIkZvbnRTZXR0aW5ncyI6eyIkaWQiOiIyMzAiLCJGb250U2l6ZSI6MTAsIkZvbnROYW1lIjoiQ2FsaWJyaSIsIklzQm9sZCI6dHJ1ZSwiSXNJdGFsaWMiOmZhbHNlLCJJc1VuZGVybGluZWQiOmZhbHNlLCJQYXJlbnRTdHlsZSI6bnVsbH0sIkF1dG9TaXplIjowLCJGb3JlZ3JvdW5kIjp7IiRpZCI6IjIzMSIsIkNvbG9yIjp7IiRpZCI6IjIzMiIsIkEiOjI1NSwiUiI6NCwiRyI6OTcsIkIiOjEyM319LCJNYXhXaWR0aCI6MjAwLjAsIk1heEhlaWdodCI6IkluZmluaXR5IiwiU21hcnRGb3JlZ3JvdW5kSXNBY3RpdmUiOmZhbHNlLCJIb3Jpem9udGFsQWxpZ25tZW50IjowLCJWZXJ0aWNhbEFsaWdubWVudCI6MCwiU21hcnRGb3JlZ3JvdW5kIjpudWxsLCJCYWNrZ3JvdW5kRmlsbFR5cGUiOjAsIk1hcmdpbiI6eyIkaWQiOiIyMzMiLCJUb3AiOjAuMCwiTGVmdCI6MC4wLCJSaWdodCI6MC4wLCJCb3R0b20iOjAuMH0sIlBhZGRpbmciOnsiJGlkIjoiMjM0IiwiVG9wIjowLjAsIkxlZnQiOjAuMCwiUmlnaHQiOjAuMCwiQm90dG9tIjowLjB9LCJCYWNrZ3JvdW5kIjp7IiRpZCI6IjIzNSIsIkNvbG9yIjp7IiRpZCI6IjIzNiIsIkEiOjg5LCJSIjowLCJHIjowLCJCIjowfX0sIklzVmlzaWJsZSI6dHJ1ZSwiV2lkdGgiOjAuMCwiSGVpZ2h0IjowLjAsIkJvcmRlclN0eWxlIjp7IiRpZCI6IjIzNyIsIkxpbmVDb2xvciI6bnVsbCwiTGluZVdlaWdodCI6MC4wLCJMaW5lVHlwZSI6MCwiUGFyZW50U3R5bGUiOm51bGx9LCJQYXJlbnRTdHlsZSI6bnVsbH0sIkRhdGVTdHlsZSI6eyIkaWQiOiIyMzgiLCJGb250U2V0dGluZ3MiOnsiJGlkIjoiMjM5IiwiRm9udFNpemUiOjksIkZvbnROYW1lIjoiQ2FsaWJyaSIsIklzQm9sZCI6ZmFsc2UsIklzSXRhbGljIjpmYWxzZSwiSXNVbmRlcmxpbmVkIjpmYWxzZSwiUGFyZW50U3R5bGUiOm51bGx9LCJBdXRvU2l6ZSI6MCwiRm9yZWdyb3VuZCI6eyIkaWQiOiIyNDAiLCJDb2xvciI6eyIkaWQiOiIyNDEiLCJBIjoyNTUsIlIiOjY4LCJHIjo4NCwiQiI6MTA2fX0sIk1heFdpZHRoIjoyMDAuMCwiTWF4SGVpZ2h0IjoiSW5maW5pdHkiLCJTbWFydEZvcmVncm91bmRJc0FjdGl2ZSI6ZmFsc2UsIkhvcml6b250YWxBbGlnbm1lbnQiOjEsIlZlcnRpY2FsQWxpZ25tZW50IjowLCJTbWFydEZvcmVncm91bmQiOm51bGwsIkJhY2tncm91bmRGaWxsVHlwZSI6MCwiTWFyZ2luIjp7IiRpZCI6IjI0MiIsIlRvcCI6MC4wLCJMZWZ0IjowLjAsIlJpZ2h0IjowLjAsIkJvdHRvbSI6MC4wfSwiUGFkZGluZyI6eyIkaWQiOiIyNDMiLCJUb3AiOjAuMCwiTGVmdCI6MC4wLCJSaWdodCI6MC4wLCJCb3R0b20iOjAuMH0sIkJhY2tncm91bmQiOnsiJGlkIjoiMjQ0IiwiQ29sb3IiOnsiJGlkIjoiMjQ1IiwiQSI6ODksIlIiOjAsIkciOjAsIkIiOjB9fSwiSXNWaXNpYmxlIjp0cnVlLCJXaWR0aCI6MC4wLCJIZWlnaHQiOjAuMCwiQm9yZGVyU3R5bGUiOnsiJGlkIjoiMjQ2IiwiTGluZUNvbG9yIjpudWxsLCJMaW5lV2VpZ2h0IjowLjAsIkxpbmVUeXBlIjowLCJQYXJlbnRTdHlsZSI6bnVsbH0sIlBhcmVudFN0eWxlIjpudWxsfSwiRGF0ZUZvcm1hdCI6eyIkaWQiOiIyNDciLCJGb3JtYXRTdHJpbmciOiJNTU0gZCIsIlNlcGFyYXRvciI6Ii8iLCJVc2VJbnRlcm5hdGlvbmFsRGF0ZUZvcm1hdCI6ZmFsc2UsIkRhdGVJc1Zpc2libGUiOnRydWUsIlRpbWVJc1Zpc2libGUiOmZhbHNlLCJIb3VyRGlnaXRzIjoxLCJBbVBtRGVzaWduYXRvciI6MiwiVHJpbTAwTWludXRlcyI6ZmFsc2UsIkxhc3RLbm93blZpc2liaWxpdHlTdGF0ZSI6bnVsbH0sIldlZWtOdW1iZXJpbmciOnsiJGlkIjoiMjQ4IiwiRm9ybWF0IjowLCJJc1Zpc2libGUiOmZhbHNlLCJMYXN0S25vd25WaXNpYmlsaXR5U3RhdGUiOmZhbHNlfSwiSXNWaXNpYmxlIjp0cnVlLCJQYXJlbnRTdHlsZSI6bnVsbCwiX2V4cGxpY2l0bHlTZXQiOnsiJGlkIjoiMjQ5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RlZmF1bHRTd2ltbGFuZU1pbGVzdG9uZVN0eWxlIjpudWxsLCJHcmlkbGluZVBhbmVsU3R5bGUiOnsiJGlkIjoiMjUwIiwiR3JpZGxpbmVTdHlsZSI6eyIkaWQiOiIyNTEiLCJMaW5lQ29sb3IiOnsiJGlkIjoiMjUyIiwiJHR5cGUiOiJOTFJFLkNvbW1vbi5Eb20uU29saWRDb2xvckJydXNoLCBOTFJFLkNvbW1vbiIsIkNvbG9yIjp7IiRpZCI6IjI1MyIsIkEiOjM4LCJSIjo5MSwiRyI6MTU1LCJCIjoyMTN9fSwiTGluZVdlaWdodCI6MS4wLCJMaW5lVHlwZSI6MCwiUGFyZW50U3R5bGUiOm51bGx9LCJNYXJnaW4iOnsiJGlkIjoiMjU0IiwiVG9wIjowLjAsIkxlZnQiOjAuMCwiUmlnaHQiOjAuMCwiQm90dG9tIjowLjB9LCJQYWRkaW5nIjp7IiRpZCI6IjI1NSIsIlRvcCI6MC4wLCJMZWZ0IjowLjAsIlJpZ2h0IjowLjAsIkJvdHRvbSI6MC4wfSwiQmFja2dyb3VuZCI6bnVsbCwiSXNWaXNpYmxlIjp0cnVlLCJXaWR0aCI6MC4wLCJIZWlnaHQiOjAuMCwiQm9yZGVyU3R5bGUiOnsiJGlkIjoiMjU2IiwiTGluZUNvbG9yIjpudWxsLCJMaW5lV2VpZ2h0IjowLjAsIkxpbmVUeXBlIjowLCJQYXJlbnRTdHlsZSI6bnVsbH0sIlBhcmVudFN0eWxlIjpudWxsfSwiQWN0aXZpdHlMaW5lUGFuZWxTdHlsZSI6eyIkaWQiOiIyNTciLCJBY3Rpdml0eUxpbmVTdHlsZSI6eyIkaWQiOiIyNTgiLCJMaW5lQ29sb3IiOnsiJGlkIjoiMjU5IiwiJHR5cGUiOiJOTFJFLkNvbW1vbi5Eb20uU29saWRDb2xvckJydXNoLCBOTFJFLkNvbW1vbiIsIkNvbG9yIjp7IiRpZCI6IjI2MCIsIkEiOjM4LCJSIjo2OCwiRyI6MTE0LCJCIjoxOTZ9fSwiTGluZVdlaWdodCI6MS4wLCJMaW5lVHlwZSI6MCwiUGFyZW50U3R5bGUiOm51bGx9LCJNYXJnaW4iOnsiJGlkIjoiMjYxIiwiVG9wIjowLjAsIkxlZnQiOjAuMCwiUmlnaHQiOjAuMCwiQm90dG9tIjowLjB9LCJQYWRkaW5nIjp7IiRpZCI6IjI2MiIsIlRvcCI6MC4wLCJMZWZ0IjowLjAsIlJpZ2h0IjowLjAsIkJvdHRvbSI6MC4wfSwiQmFja2dyb3VuZCI6bnVsbCwiSXNWaXNpYmxlIjp0cnVlLCJXaWR0aCI6MC4wLCJIZWlnaHQiOjAuMCwiQm9yZGVyU3R5bGUiOnsiJGlkIjoiMjYzIiwiTGluZUNvbG9yIjpudWxsLCJMaW5lV2VpZ2h0IjowLjAsIkxpbmVUeXBlIjowLCJQYXJlbnRTdHlsZSI6bnVsbH0sIlBhcmVudFN0eWxlIjpudWxsfSwiX3NlbGVjdGVkVGhlbWVQcmVzZXRDb2xvcnMiOnsiJGlkIjoiMjY0IiwiVGV4dExpZ2h0Ijp7IiRpZCI6IjI2NSIsIkEiOjI1NSwiUiI6MjU1LCJHIjoyNTUsIkIiOjI1NX0sIlRleHREYXJrIjp7IiRpZCI6IjI2NiIsIkEiOjI1NSwiUiI6MCwiRyI6MCwiQiI6MH0sIkFjY2VudDEiOnsiJGlkIjoiMjY3IiwiQSI6MjU1LCJSIjoyNTUsIkciOjI1NSwiQiI6MjU1fSwiQWNjZW50MiI6eyIkaWQiOiIyNjgiLCJBIjoyNTUsIlIiOjQsIkciOjk3LCJCIjoxMjN9LCJBY2NlbnQzIjp7IiRpZCI6IjI2OSIsIkEiOjI1NSwiUiI6MTEsIkciOjIwOCwiQiI6MjE3fSwiQWNjZW50NCI6eyIkaWQiOiIyNzAiLCJBIjoyNTUsIlIiOjExLCJHIjoyMDgsIkIiOjIxN30sIkFjY2VudDUiOnsiJGlkIjoiMjcxIiwiQSI6MjU1LCJSIjoyNSwiRyI6MTA3LCJCIjozNn0sIkFjY2VudDYiOnsiJGlkIjoiMjcyIiwiQSI6MjU1LCJSIjoxNSwiRyI6MTU4LCJCIjoyMTN9LCJBY2NlbnQ3Ijp7IiRpZCI6IjI3MyIsIkEiOjI1NSwiUiI6MTYwLCJHIjo0MywiQiI6MTQ3fSwiQWNjZW50OCI6eyIkaWQiOiIyNzQiLCJBIjoyNTUsIlIiOjc4LCJHIjoxNjcsIkIiOjQ2fX0sIlNob3dFbGFwc2VkVGltZUdyYWRpZW50U3R5bGUiOmZhbHNlLCJUaW1lYmFuZFJlc2VydmVkTGVmdEFyZWFTdHlsZSI6eyIkaWQiOiIyNzUiLCJBY3Rpdml0eUhlYWRlcldpZHRoIjowLjAsIklzU2V0IjpmYWxzZX0sIkRlZmF1bHRTd2ltbGFuZVN0eWxlIjpudWxsLCJEZWZhdWx0U3dpbWxhbmVWMlN0eWxlIjp7IiRpZCI6IjI3NiIsIlN0eWxlSWQiOiIwMDAwMDAwMC0wMDAwLTAwMDAtMDAwMC0wMDAwMDAwMDAwMDAiLCJIZWFkZXJTdHlsZSI6eyIkaWQiOiIyNzciLCJUZXh0SXNWZXJ0aWNhbCI6ZmFsc2UsIlRleHRTdHlsZSI6eyIkaWQiOiIyNzgiLCJGb250U2V0dGluZ3MiOnsiJGlkIjoiMjc5IiwiRm9udFNpemUiOjEyLCJGb250TmFtZSI6IkNhbGlicmkiLCJJc0JvbGQiOmZhbHNlLCJJc0l0YWxpYyI6ZmFsc2UsIklzVW5kZXJsaW5lZCI6ZmFsc2UsIlBhcmVudFN0eWxlIjpudWxsfSwiQXV0b1NpemUiOjIsIkZvcmVncm91bmQiOnsiJGlkIjoiMjgwIiwiQ29sb3IiOnsiJGlkIjoiMjgxIiwiQSI6MjU1LCJSIjoyNTUsIkciOjI1NSwiQiI6MjU1fX0sIk1heFdpZHRoIjoiSW5maW5pdHkiLCJNYXhIZWlnaHQiOjAuMCwiU21hcnRGb3JlZ3JvdW5kSXNBY3RpdmUiOmZhbHNlLCJIb3Jpem9udGFsQWxpZ25tZW50IjowLCJWZXJ0aWNhbEFsaWdubWVudCI6MCwiU21hcnRGb3JlZ3JvdW5kIjpudWxsLCJCYWNrZ3JvdW5kRmlsbFR5cGUiOjAsIk1hcmdpbiI6eyIkaWQiOiIyODIiLCJUb3AiOjAuMCwiTGVmdCI6MC4wLCJSaWdodCI6MC4wLCJCb3R0b20iOjAuMH0sIlBhZGRpbmciOnsiJGlkIjoiMjgzIiwiVG9wIjowLjAsIkxlZnQiOjAuMCwiUmlnaHQiOjAuMCwiQm90dG9tIjowLjB9LCJCYWNrZ3JvdW5kIjpudWxsLCJJc1Zpc2libGUiOnRydWUsIldpZHRoIjowLjAsIkhlaWdodCI6MC4wLCJCb3JkZXJTdHlsZSI6bnVsbCwiUGFyZW50U3R5bGUiOm51bGx9LCJSZWN0YW5nbGVTdHlsZSI6eyIkaWQiOiIyODQiLCJNYXJnaW4iOnsiJGlkIjoiMjg1IiwiVG9wIjowLjAsIkxlZnQiOjAuMCwiUmlnaHQiOjAuMCwiQm90dG9tIjowLjB9LCJQYWRkaW5nIjp7IiRpZCI6IjI4NiIsIlRvcCI6MC4wLCJMZWZ0IjowLjAsIlJpZ2h0IjowLjAsIkJvdHRvbSI6MC4wfSwiQmFja2dyb3VuZCI6eyIkaWQiOiIyODciLCJDb2xvciI6eyIkaWQiOiIyODgiLCJBIjoyNTUsIlIiOjExLCJHIjoyMDgsIkIiOjIxN319LCJJc1Zpc2libGUiOnRydWUsIldpZHRoIjowLjAsIkhlaWdodCI6MC4wLCJCb3JkZXJTdHlsZSI6eyIkaWQiOiIyODkiLCJMaW5lQ29sb3IiOnsiJGlkIjoiMjkwIiwiJHR5cGUiOiJOTFJFLkNvbW1vbi5Eb20uU29saWRDb2xvckJydXNoLCBOTFJFLkNvbW1vbiIsIkNvbG9yIjp7IiRpZCI6IjI5MSIsIkEiOjI1NSwiUiI6MjU1LCJHIjowLCJCIjowfX0sIkxpbmVXZWlnaHQiOjAuMCwiTGluZVR5cGUiOjAsIlBhcmVudFN0eWxlIjpudWxsfSwiUGFyZW50U3R5bGUiOm51bGx9LCJNYXJnaW4iOnsiJGlkIjoiMjkyIiwiVG9wIjowLjAsIkxlZnQiOjAuMCwiUmlnaHQiOjAuMCwiQm90dG9tIjowLjB9LCJQYWRkaW5nIjp7IiRpZCI6IjI5MyIsIlRvcCI6MC4wLCJMZWZ0IjowLjAsIlJpZ2h0IjowLjAsIkJvdHRvbSI6MC4wfSwiQmFja2dyb3VuZCI6bnVsbCwiSXNWaXNpYmxlIjp0cnVlLCJXaWR0aCI6MC4wLCJIZWlnaHQiOjAuMCwiQm9yZGVyU3R5bGUiOm51bGwsIlBhcmVudFN0eWxlIjpudWxsfSwiQmFja2dyb3VuZFN0eWxlIjp7IiRpZCI6IjI5NCIsIk1hcmdpbiI6eyIkaWQiOiIyOTUiLCJUb3AiOjAuMCwiTGVmdCI6MC4wLCJSaWdodCI6MC4wLCJCb3R0b20iOjAuMH0sIlBhZGRpbmciOnsiJGlkIjoiMjk2IiwiVG9wIjowLjAsIkxlZnQiOjAuMCwiUmlnaHQiOjAuMCwiQm90dG9tIjowLjB9LCJCYWNrZ3JvdW5kIjp7IiRpZCI6IjI5NyIsIkNvbG9yIjp7IiRpZCI6IjI5OCIsIkEiOjUxLCJSIjoxMSwiRyI6MjA4LCJCIjoyMTd9fSwiSXNWaXNpYmxlIjp0cnVlLCJXaWR0aCI6MC4wLCJIZWlnaHQiOjAuMCwiQm9yZGVyU3R5bGUiOnsiJGlkIjoiMjk5IiwiTGluZUNvbG9yIjp7IiRpZCI6IjMwMCIsIiR0eXBlIjoiTkxSRS5Db21tb24uRG9tLlNvbGlkQ29sb3JCcnVzaCwgTkxSRS5Db21tb24iLCJDb2xvciI6eyIkaWQiOiIzMDEiLCJBIjoyNTUsIlIiOjI1NSwiRyI6MCwiQiI6MH19LCJMaW5lV2VpZ2h0IjowLjAsIkxpbmVUeXBlIjowLCJQYXJlbnRTdHlsZSI6bnVsbH0sIlBhcmVudFN0eWxlIjpudWxsfSwiSXNBYm92ZVRpbWViYW5kIjpmYWxzZSwiU3BhY2luZyI6MiwiRGVmYXVsdFN3aW1sYW5lVGFza1N0eWxlIjp7IiRpZCI6IjMwMiIsIiR0eXBlIjoiTkxSRS5Db21tb24uRG9tLlN0eWxlcy5FeHBsaWNpdFNldGFibGVUYXNrU3R5bGUsIE5MUkUuQ29tbW9uIiwiU2hhcGUiOjEsIlNoYXBlVGhpY2tuZXNzIjowLCJEdXJhdGlvbkZvcm1hdCI6MCwiSW5jbHVkZU5vbldvcmtpbmdEYXlzSW5EdXJhdGlvbiI6ZmFsc2UsIlBlcmNlbnRhZ2VDb21wbGV0ZVN0eWxlIjp7IiRpZCI6IjMwMyIsIkZvbnRTZXR0aW5ncyI6eyIkaWQiOiIzMDQiLCJGb250U2l6ZSI6MTAsIkZvbnROYW1lIjoiQ2FsaWJyaSIsIklzQm9sZCI6ZmFsc2UsIklzSXRhbGljIjpmYWxzZSwiSXNVbmRlcmxpbmVkIjpmYWxzZSwiUGFyZW50U3R5bGUiOm51bGx9LCJBdXRvU2l6ZSI6MCwiRm9yZWdyb3VuZCI6eyIkaWQiOiIzMDUiLCJDb2xvciI6eyIkaWQiOiIzMDYiLCJBIjoyNTUsIlIiOjE5MiwiRyI6ODAsIkIiOjc3fX0sIk1heFdpZHRoIjoyMDAuMCwiTWF4SGVpZ2h0IjoiSW5maW5pdHkiLCJTbWFydEZvcmVncm91bmRJc0FjdGl2ZSI6ZmFsc2UsIkhvcml6b250YWxBbGlnbm1lbnQiOjAsIlZlcnRpY2FsQWxpZ25tZW50IjowLCJTbWFydEZvcmVncm91bmQiOm51bGwsIkJhY2tncm91bmRGaWxsVHlwZSI6MCwiTWFyZ2luIjp7IiRpZCI6IjMwNyIsIlRvcCI6MC4wLCJMZWZ0IjowLjAsIlJpZ2h0IjowLjAsIkJvdHRvbSI6MC4wfSwiUGFkZGluZyI6eyIkaWQiOiIzMDgiLCJUb3AiOjAuMCwiTGVmdCI6MC4wLCJSaWdodCI6MC4wLCJCb3R0b20iOjAuMH0sIkJhY2tncm91bmQiOnsiJGlkIjoiMzA5IiwiQ29sb3IiOnsiJGlkIjoiMzEwIiwiQSI6ODksIlIiOjAsIkciOjAsIkIiOjB9fSwiSXNWaXNpYmxlIjp0cnVlLCJXaWR0aCI6MC4wLCJIZWlnaHQiOjAuMCwiQm9yZGVyU3R5bGUiOnsiJGlkIjoiMzExIiwiTGluZUNvbG9yIjpudWxsLCJMaW5lV2VpZ2h0IjowLjAsIkxpbmVUeXBlIjowLCJQYXJlbnRTdHlsZSI6bnVsbH0sIlBhcmVudFN0eWxlIjpudWxsfSwiRHVyYXRpb25TdHlsZSI6eyIkaWQiOiIzMTIiLCJGb250U2V0dGluZ3MiOnsiJGlkIjoiMzEzIiwiRm9udFNpemUiOjEwLCJGb250TmFtZSI6IkNhbGlicmkiLCJJc0JvbGQiOmZhbHNlLCJJc0l0YWxpYyI6ZmFsc2UsIklzVW5kZXJsaW5lZCI6ZmFsc2UsIlBhcmVudFN0eWxlIjpudWxsfSwiQXV0b1NpemUiOjAsIkZvcmVncm91bmQiOnsiJGlkIjoiMzE0IiwiQ29sb3IiOnsiJGlkIjoiMzE1IiwiQSI6MjU1LCJSIjoyMzcsIkciOjEyNSwiQiI6NDl9fSwiTWF4V2lkdGgiOjIwMC4wLCJNYXhIZWlnaHQiOiJJbmZpbml0eSIsIlNtYXJ0Rm9yZWdyb3VuZElzQWN0aXZlIjpmYWxzZSwiSG9yaXpvbnRhbEFsaWdubWVudCI6MCwiVmVydGljYWxBbGlnbm1lbnQiOjAsIlNtYXJ0Rm9yZWdyb3VuZCI6bnVsbCwiQmFja2dyb3VuZEZpbGxUeXBlIjowLCJNYXJnaW4iOnsiJGlkIjoiMzE2IiwiVG9wIjowLjAsIkxlZnQiOjAuMCwiUmlnaHQiOjAuMCwiQm90dG9tIjowLjB9LCJQYWRkaW5nIjp7IiRpZCI6IjMxNyIsIlRvcCI6MC4wLCJMZWZ0IjowLjAsIlJpZ2h0IjowLjAsIkJvdHRvbSI6MC4wfSwiQmFja2dyb3VuZCI6eyIkaWQiOiIzMTgiLCJDb2xvciI6eyIkaWQiOiIzMTkiLCJBIjo4OSwiUiI6MCwiRyI6MCwiQiI6MH19LCJJc1Zpc2libGUiOnRydWUsIldpZHRoIjowLjAsIkhlaWdodCI6MC4wLCJCb3JkZXJTdHlsZSI6eyIkaWQiOiIzMjAiLCJMaW5lQ29sb3IiOm51bGwsIkxpbmVXZWlnaHQiOjAuMCwiTGluZVR5cGUiOjAsIlBhcmVudFN0eWxlIjpudWxsfSwiUGFyZW50U3R5bGUiOm51bGx9LCJIb3Jpem9udGFsQ29ubmVjdG9yU3R5bGUiOnsiJGlkIjoiMzIxIiwiTGluZUNvbG9yIjp7IiRpZCI6IjMyMiIsIiR0eXBlIjoiTkxSRS5Db21tb24uRG9tLlNvbGlkQ29sb3JCcnVzaCwgTkxSRS5Db21tb24iLCJDb2xvciI6eyIkaWQiOiIzMjMiLCJBIjoyNTUsIlIiOjIxMiwiRyI6MjM0LCJCIjoyNTV9fSwiTGluZVdlaWdodCI6MS4wLCJMaW5lVHlwZSI6MCwiUGFyZW50U3R5bGUiOm51bGx9LCJWZXJ0aWNhbENvbm5lY3RvclN0eWxlIjp7IiRpZCI6IjMyNCIsIkxpbmVDb2xvciI6eyIkaWQiOiIzMjUiLCIkdHlwZSI6Ik5MUkUuQ29tbW9uLkRvbS5Tb2xpZENvbG9yQnJ1c2gsIE5MUkUuQ29tbW9uIiwiQ29sb3IiOnsiJGlkIjoiMzI2IiwiQSI6MjU1LCJSIjoyMTIsIkciOjIzNCwiQiI6MjU1fX0sIkxpbmVXZWlnaHQiOjEuMCwiTGluZVR5cGUiOjAsIlBhcmVudFN0eWxlIjpudWxsfSwiTWFyZ2luIjpudWxsLCJTdGFydERhdGVQb3NpdGlvbiI6NCwiRW5kRGF0ZVBvc2l0aW9uIjo0LCJEYXRlSXNWaXNpYmxlIjp0cnVlLCJUaXRsZVBvc2l0aW9uIjozLCJEdXJhdGlvblBvc2l0aW9uIjo2LCJQZXJjZW50YWdlQ29tcGxldGVkUG9zaXRpb24iOjYsIlNwYWNpbmciOjEwLCJJc0JlbG93VGltZWJhbmQiOmZhbHNlLCJQZXJjZW50YWdlQ29tcGxldGVTaGFwZU9wYWNpdHkiOjM1LCJCYXNlbGluZVN0eWxlIjp7IiRpZCI6IjMyNyIsIlNoYXBlU3R5bGUiOnsiJGlkIjoiMzI4IiwiTWFyZ2luIjp7IiRpZCI6IjMyOSIsIlRvcCI6MC4wLCJMZWZ0IjowLjAsIlJpZ2h0IjowLjAsIkJvdHRvbSI6MC4wfSwiUGFkZGluZyI6eyIkaWQiOiIzMzAiLCJUb3AiOjAuMCwiTGVmdCI6MC4wLCJSaWdodCI6MC4wLCJCb3R0b20iOjAuMH0sIkJhY2tncm91bmQiOnsiJGlkIjoiMzMxIiwiQ29sb3IiOnsiJGlkIjoiMzMyIiwiQSI6MTUzLCJSIjowLCJHIjowLCJCIjowfX0sIklzVmlzaWJsZSI6dHJ1ZSwiV2lkdGgiOjAuMCwiSGVpZ2h0IjowLjAsIkJvcmRlclN0eWxlIjp7IiRpZCI6IjMzMyIsIkxpbmVDb2xvciI6eyIkaWQiOiIzMzQiLCIkdHlwZSI6Ik5MUkUuQ29tbW9uLkRvbS5Tb2xpZENvbG9yQnJ1c2gsIE5MUkUuQ29tbW9uIiwiQ29sb3IiOnsiJGlkIjoiMzM1IiwiQSI6MjU1LCJSIjoyNTUsIkciOjAsIkIiOjB9fSwiTGluZVdlaWdodCI6MC4wLCJMaW5lVHlwZSI6MCwiUGFyZW50U3R5bGUiOm51bGx9LCJQYXJlbnRTdHlsZSI6bnVsbH0sIk1hcmdpbiI6eyIkaWQiOiIzMzYiLCJUb3AiOjAuMCwiTGVmdCI6MC4wLCJSaWdodCI6MC4wLCJCb3R0b20iOjAuMH0sIlBhZGRpbmciOnsiJGlkIjoiMzM3IiwiVG9wIjowLjAsIkxlZnQiOjAuMCwiUmlnaHQiOjAuMCwiQm90dG9tIjowLjB9LCJCYWNrZ3JvdW5kIjpudWxsLCJJc1Zpc2libGUiOnRydWUsIldpZHRoIjowLjAsIkhlaWdodCI6MC4wLCJCb3JkZXJTdHlsZSI6bnVsbCwiUGFyZW50U3R5bGUiOm51bGx9LCJTaGFwZVN0eWxlIjp7IiRpZCI6IjMzOCIsIk1hcmdpbiI6eyIkaWQiOiIzMzkiLCJUb3AiOjAuMCwiTGVmdCI6NC4wLCJSaWdodCI6NC4wLCJCb3R0b20iOjAuMH0sIlBhZGRpbmciOnsiJGlkIjoiMzQwIiwiVG9wIjowLjAsIkxlZnQiOjAuMCwiUmlnaHQiOjAuMCwiQm90dG9tIjowLjB9LCJCYWNrZ3JvdW5kIjp7IiRpZCI6IjM0MSIsIkNvbG9yIjp7IiRpZCI6IjM0MiIsIkEiOjI1NSwiUiI6MTEsIkciOjIwOCwiQiI6MjE3fX0sIklzVmlzaWJsZSI6dHJ1ZSwiV2lkdGgiOjAuMCwiSGVpZ2h0IjoxMC4wLCJCb3JkZXJTdHlsZSI6eyIkaWQiOiIzNDMiLCJMaW5lQ29sb3IiOnsiJGlkIjoiMzQ0IiwiJHR5cGUiOiJOTFJFLkNvbW1vbi5Eb20uU29saWRDb2xvckJydXNoLCBOTFJFLkNvbW1vbiIsIkNvbG9yIjp7IiRpZCI6IjM0NSIsIkEiOjI1NSwiUiI6MjU1LCJHIjowLCJCIjowfX0sIkxpbmVXZWlnaHQiOjAuMCwiTGluZVR5cGUiOjAsIlBhcmVudFN0eWxlIjpudWxsfSwiUGFyZW50U3R5bGUiOm51bGx9LCJUaXRsZVN0eWxlIjp7IiRpZCI6IjM0NiIsIkZvbnRTZXR0aW5ncyI6eyIkaWQiOiIzNDciLCJGb250U2l6ZSI6MTAsIkZvbnROYW1lIjoiQ2FsaWJyaSIsIklzQm9sZCI6dHJ1ZSwiSXNJdGFsaWMiOmZhbHNlLCJJc1VuZGVybGluZWQiOmZhbHNlLCJQYXJlbnRTdHlsZSI6bnVsbH0sIkF1dG9TaXplIjowLCJGb3JlZ3JvdW5kIjp7IiRpZCI6IjM0OCIsIkNvbG9yIjp7IiRpZCI6IjM0OSIsIkEiOjI1NSwiUiI6NCwiRyI6OTcsIkIiOjEyM319LCJNYXhXaWR0aCI6NzIwLjAsIk1heEhlaWdodCI6IkluZmluaXR5IiwiU21hcnRGb3JlZ3JvdW5kSXNBY3RpdmUiOmZhbHNlLCJIb3Jpem9udGFsQWxpZ25tZW50IjoyLCJWZXJ0aWNhbEFsaWdubWVudCI6MCwiU21hcnRGb3JlZ3JvdW5kIjpudWxsLCJCYWNrZ3JvdW5kRmlsbFR5cGUiOjAsIk1hcmdpbiI6eyIkaWQiOiIzNTAiLCJUb3AiOjAuMCwiTGVmdCI6MC4wLCJSaWdodCI6MC4wLCJCb3R0b20iOjAuMH0sIlBhZGRpbmciOnsiJGlkIjoiMzUxIiwiVG9wIjowLjAsIkxlZnQiOjAuMCwiUmlnaHQiOjAuMCwiQm90dG9tIjowLjB9LCJCYWNrZ3JvdW5kIjp7IiRpZCI6IjM1MiIsIkNvbG9yIjp7IiRpZCI6IjM1MyIsIkEiOjg5LCJSIjowLCJHIjowLCJCIjowfX0sIklzVmlzaWJsZSI6dHJ1ZSwiV2lkdGgiOjAuMCwiSGVpZ2h0IjowLjAsIkJvcmRlclN0eWxlIjp7IiRpZCI6IjM1NCIsIkxpbmVDb2xvciI6bnVsbCwiTGluZVdlaWdodCI6MC4wLCJMaW5lVHlwZSI6MCwiUGFyZW50U3R5bGUiOm51bGx9LCJQYXJlbnRTdHlsZSI6bnVsbH0sIkRhdGVTdHlsZSI6eyIkaWQiOiIzNTUiLCJGb250U2V0dGluZ3MiOnsiJGlkIjoiMzU2IiwiRm9udFNpemUiOjksIkZvbnROYW1lIjoiQ2FsaWJyaSIsIklzQm9sZCI6ZmFsc2UsIklzSXRhbGljIjpmYWxzZSwiSXNVbmRlcmxpbmVkIjpmYWxzZSwiUGFyZW50U3R5bGUiOm51bGx9LCJBdXRvU2l6ZSI6MCwiRm9yZWdyb3VuZCI6eyIkaWQiOiIzNTciLCJDb2xvciI6eyIkaWQiOiIzNTg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pZCI6IjM1OSIsIlRvcCI6MC4wLCJMZWZ0IjowLjAsIlJpZ2h0IjowLjAsIkJvdHRvbSI6MC4wfSwiUGFkZGluZyI6eyIkaWQiOiIzNjAiLCJUb3AiOjAuMCwiTGVmdCI6MC4wLCJSaWdodCI6MC4wLCJCb3R0b20iOjAuMH0sIkJhY2tncm91bmQiOnsiJGlkIjoiMzYxIiwiQ29sb3IiOnsiJGlkIjoiMzYyIiwiQSI6ODksIlIiOjAsIkciOjAsIkIiOjB9fSwiSXNWaXNpYmxlIjp0cnVlLCJXaWR0aCI6MC4wLCJIZWlnaHQiOjAuMCwiQm9yZGVyU3R5bGUiOnsiJGlkIjoiMzYzIiwiTGluZUNvbG9yIjpudWxsLCJMaW5lV2VpZ2h0IjowLjAsIkxpbmVUeXBlIjowLCJQYXJlbnRTdHlsZSI6bnVsbH0sIlBhcmVudFN0eWxlIjpudWxsfSwiRGF0ZUZvcm1hdCI6eyIkaWQiOiIzNjQiLCJGb3JtYXRTdHJpbmciOiJNTU0gZCIsIlNlcGFyYXRvciI6Ii8iLCJVc2VJbnRlcm5hdGlvbmFsRGF0ZUZvcm1hdCI6ZmFsc2UsIkRhdGVJc1Zpc2libGUiOnRydWUsIlRpbWVJc1Zpc2libGUiOmZhbHNlLCJIb3VyRGlnaXRzIjoxLCJBbVBtRGVzaWduYXRvciI6MiwiVHJpbTAwTWludXRlcyI6ZmFsc2UsIkxhc3RLbm93blZpc2liaWxpdHlTdGF0ZSI6bnVsbH0sIldlZWtOdW1iZXJpbmciOnsiJGlkIjoiMzY1IiwiRm9ybWF0IjowLCJJc1Zpc2libGUiOmZhbHNlLCJMYXN0S25vd25WaXNpYmlsaXR5U3RhdGUiOmZhbHNlfSwiSXNWaXNpYmxlIjp0cnVlLCJQYXJlbnRTdHlsZSI6bnVsbCwiX2V4cGxpY2l0bHlTZXQiOnsiJGlkIjoiMzY2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RlZmF1bHRTd2ltbGFuZU1vdFN0eWxlIjp7IiRpZCI6IjM2NyIsIlNoYXBlIjoyLCJDb25uZWN0b3JNYXJnaW4iOnsiJGlkIjoiMzY4IiwiVG9wIjowLjAsIkxlZnQiOjIuMCwiUmlnaHQiOjIuMCwiQm90dG9tIjowLjB9LCJDb25uZWN0b3JTdHlsZSI6eyIkaWQiOiIzNjkiLCJMaW5lQ29sb3IiOnsiJGlkIjoiMzcwIiwiJHR5cGUiOiJOTFJFLkNvbW1vbi5Eb20uU29saWRDb2xvckJydXNoLCBOTFJFLkNvbW1vbiIsIkNvbG9yIjp7IiRpZCI6IjM3MSIsIkEiOjEyNywiUiI6NzksIkciOjEyOSwiQiI6MTg5fX0sIkxpbmVXZWlnaHQiOjEuMCwiTGluZVR5cGUiOjAsIlBhcmVudFN0eWxlIjpudWxsfSwiSXNCZWxvd1RpbWViYW5kIjpmYWxzZSwiUG9zaXRpb25PblRhc2siOjEsIkhpZGVEYXRlIjpmYWxzZSwiU2hhcGVTaXplIjoxLCJTcGFjaW5nIjowLjAsIlBhZGRpbmciOnsiJGlkIjoiMzcyIiwiVG9wIjo1LjAsIkxlZnQiOjMuMCwiUmlnaHQiOjAuMCwiQm90dG9tIjoyLjB9LCJTaGFwZVN0eWxlIjp7IiRpZCI6IjM3MyIsIk1hcmdpbiI6eyIkaWQiOiIzNzQiLCJUb3AiOjAuMCwiTGVmdCI6MC4wLCJSaWdodCI6MC4wLCJCb3R0b20iOjAuMH0sIlBhZGRpbmciOnsiJGlkIjoiMzc1IiwiVG9wIjowLjAsIkxlZnQiOjAuMCwiUmlnaHQiOjAuMCwiQm90dG9tIjowLjB9LCJCYWNrZ3JvdW5kIjp7IiRpZCI6IjM3NiIsIkNvbG9yIjp7IiRpZCI6IjM3NyIsIkEiOjI1NSwiUiI6MTEsIkciOjIwOCwiQiI6MjE3fX0sIklzVmlzaWJsZSI6dHJ1ZSwiV2lkdGgiOjEzLjAsIkhlaWdodCI6MTMuMCwiQm9yZGVyU3R5bGUiOnsiJGlkIjoiMzc4IiwiTGluZUNvbG9yIjp7IiRpZCI6IjM3OSIsIiR0eXBlIjoiTkxSRS5Db21tb24uRG9tLlNvbGlkQ29sb3JCcnVzaCwgTkxSRS5Db21tb24iLCJDb2xvciI6eyIkaWQiOiIzODAiLCJBIjoyNTUsIlIiOjI1NSwiRyI6MCwiQiI6MH19LCJMaW5lV2VpZ2h0IjowLjAsIkxpbmVUeXBlIjowLCJQYXJlbnRTdHlsZSI6bnVsbH0sIlBhcmVudFN0eWxlIjpudWxsfSwiVGl0bGVTdHlsZSI6eyIkaWQiOiIzODEiLCJGb250U2V0dGluZ3MiOnsiJGlkIjoiMzgyIiwiRm9udFNpemUiOjEwLCJGb250TmFtZSI6IkNhbGlicmkiLCJJc0JvbGQiOnRydWUsIklzSXRhbGljIjpmYWxzZSwiSXNVbmRlcmxpbmVkIjpmYWxzZSwiUGFyZW50U3R5bGUiOm51bGx9LCJBdXRvU2l6ZSI6MCwiRm9yZWdyb3VuZCI6eyIkaWQiOiIzODMiLCJDb2xvciI6eyIkaWQiOiIzODQ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Mzg1IiwiVG9wIjowLjAsIkxlZnQiOjAuMCwiUmlnaHQiOjAuMCwiQm90dG9tIjowLjB9LCJQYWRkaW5nIjp7IiRpZCI6IjM4NiIsIlRvcCI6MC4wLCJMZWZ0IjowLjAsIlJpZ2h0IjowLjAsIkJvdHRvbSI6MC4wfSwiQmFja2dyb3VuZCI6eyIkaWQiOiIzODciLCJDb2xvciI6eyIkaWQiOiIzODgiLCJBIjo4OSwiUiI6MCwiRyI6MCwiQiI6MH19LCJJc1Zpc2libGUiOnRydWUsIldpZHRoIjowLjAsIkhlaWdodCI6MC4wLCJCb3JkZXJTdHlsZSI6eyIkaWQiOiIzODkiLCJMaW5lQ29sb3IiOm51bGwsIkxpbmVXZWlnaHQiOjAuMCwiTGluZVR5cGUiOjAsIlBhcmVudFN0eWxlIjpudWxsfSwiUGFyZW50U3R5bGUiOm51bGx9LCJEYXRlU3R5bGUiOnsiJGlkIjoiMzkwIiwiRm9udFNldHRpbmdzIjp7IiRpZCI6IjM5MSIsIkZvbnRTaXplIjo5LCJGb250TmFtZSI6IkNhbGlicmkiLCJJc0JvbGQiOmZhbHNlLCJJc0l0YWxpYyI6ZmFsc2UsIklzVW5kZXJsaW5lZCI6ZmFsc2UsIlBhcmVudFN0eWxlIjpudWxsfSwiQXV0b1NpemUiOjAsIkZvcmVncm91bmQiOnsiJGlkIjoiMzkyIiwiQ29sb3IiOnsiJGlkIjoiMzk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zOTQiLCJUb3AiOjAuMCwiTGVmdCI6MC4wLCJSaWdodCI6MC4wLCJCb3R0b20iOjAuMH0sIlBhZGRpbmciOnsiJGlkIjoiMzk1IiwiVG9wIjowLjAsIkxlZnQiOjAuMCwiUmlnaHQiOjAuMCwiQm90dG9tIjowLjB9LCJCYWNrZ3JvdW5kIjp7IiRpZCI6IjM5NiIsIkNvbG9yIjp7IiRpZCI6IjM5NyIsIkEiOjg5LCJSIjowLCJHIjowLCJCIjowfX0sIklzVmlzaWJsZSI6dHJ1ZSwiV2lkdGgiOjAuMCwiSGVpZ2h0IjowLjAsIkJvcmRlclN0eWxlIjp7IiRpZCI6IjM5OCIsIkxpbmVDb2xvciI6bnVsbCwiTGluZVdlaWdodCI6MC4wLCJMaW5lVHlwZSI6MCwiUGFyZW50U3R5bGUiOm51bGx9LCJQYXJlbnRTdHlsZSI6bnVsbH0sIkRhdGVGb3JtYXQiOnsiJGlkIjoiMzk5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QwMCIsIkZvcm1hdCI6MCwiSXNWaXNpYmxlIjpmYWxzZSwiTGFzdEtub3duVmlzaWJpbGl0eVN0YXRlIjpmYWxzZX0sIklzVmlzaWJsZSI6dHJ1ZSwiUGFyZW50U3R5bGUiOm51bGx9LCJEZWZhdWx0U3dpbWxhbmVNaWxlc3RvbmVTdHlsZSI6eyIkaWQiOiI0MDEiLCJUaXRsZVBvc2l0aW9uIjoiUmlnaHQiLCJEYXRlUG9zaXRpb24iOiJMZWZ0IiwiU2hhcGVUeXBlIjoyLCJTaGFwZVNpemUiOjEsIlNwYWNpbmciOjUsIlNoYXBlU3R5bGUiOnsiJGlkIjoiNDAyIiwiTWFyZ2luIjp7IiRpZCI6IjQwMyIsIlRvcCI6MC4wLCJMZWZ0IjowLjAsIlJpZ2h0IjowLjAsIkJvdHRvbSI6MC4wfSwiUGFkZGluZyI6eyIkaWQiOiI0MDQiLCJUb3AiOjAuMCwiTGVmdCI6MC4wLCJSaWdodCI6MC4wLCJCb3R0b20iOjAuMH0sIkJhY2tncm91bmQiOnsiJGlkIjoiNDA1IiwiQ29sb3IiOnsiJGlkIjoiNDA2IiwiQSI6MjU1LCJSIjoxMSwiRyI6MjA4LCJCIjoyMTd9fSwiSXNWaXNpYmxlIjp0cnVlLCJXaWR0aCI6MTMuMCwiSGVpZ2h0IjoxMy4wLCJCb3JkZXJTdHlsZSI6eyIkaWQiOiI0MDciLCJMaW5lQ29sb3IiOnsiJGlkIjoiNDA4IiwiJHR5cGUiOiJOTFJFLkNvbW1vbi5Eb20uU29saWRDb2xvckJydXNoLCBOTFJFLkNvbW1vbiIsIkNvbG9yIjp7IiRpZCI6IjQwOSIsIkEiOjI1NSwiUiI6MjU1LCJHIjowLCJCIjowfX0sIkxpbmVXZWlnaHQiOjAuMCwiTGluZVR5cGUiOjAsIlBhcmVudFN0eWxlIjpudWxsfSwiUGFyZW50U3R5bGUiOm51bGx9LCJUaXRsZVN0eWxlIjp7IiRpZCI6IjQxMCIsIkZvbnRTZXR0aW5ncyI6eyIkaWQiOiI0MTEiLCJGb250U2l6ZSI6MTAsIkZvbnROYW1lIjoiQ2FsaWJyaSIsIklzQm9sZCI6dHJ1ZSwiSXNJdGFsaWMiOmZhbHNlLCJJc1VuZGVybGluZWQiOmZhbHNlLCJQYXJlbnRTdHlsZSI6bnVsbH0sIkF1dG9TaXplIjowLCJGb3JlZ3JvdW5kIjp7IiRpZCI6IjQxMiIsIkNvbG9yIjp7IiRpZCI6IjQxMyIsIkEiOjI1NSwiUiI6MCwiRyI6MCwiQiI6MH19LCJNYXhXaWR0aCI6MjAwLjAsIk1heEhlaWdodCI6IkluZmluaXR5IiwiU21hcnRGb3JlZ3JvdW5kSXNBY3RpdmUiOmZhbHNlLCJIb3Jpem9udGFsQWxpZ25tZW50IjowLCJWZXJ0aWNhbEFsaWdubWVudCI6MCwiU21hcnRGb3JlZ3JvdW5kIjpudWxsLCJCYWNrZ3JvdW5kRmlsbFR5cGUiOjAsIk1hcmdpbiI6eyIkaWQiOiI0MTQiLCJUb3AiOjAuMCwiTGVmdCI6MC4wLCJSaWdodCI6MC4wLCJCb3R0b20iOjAuMH0sIlBhZGRpbmciOnsiJGlkIjoiNDE1IiwiVG9wIjowLjAsIkxlZnQiOjAuMCwiUmlnaHQiOjAuMCwiQm90dG9tIjowLjB9LCJCYWNrZ3JvdW5kIjp7IiRpZCI6IjQxNiIsIkNvbG9yIjp7IiRpZCI6IjQxNyIsIkEiOjg5LCJSIjowLCJHIjowLCJCIjowfX0sIklzVmlzaWJsZSI6dHJ1ZSwiV2lkdGgiOjAuMCwiSGVpZ2h0IjowLjAsIkJvcmRlclN0eWxlIjp7IiRpZCI6IjQxOCIsIkxpbmVDb2xvciI6bnVsbCwiTGluZVdlaWdodCI6MC4wLCJMaW5lVHlwZSI6MCwiUGFyZW50U3R5bGUiOm51bGx9LCJQYXJlbnRTdHlsZSI6bnVsbH0sIkRhdGVTdHlsZSI6eyIkaWQiOiI0MTkiLCJGb250U2V0dGluZ3MiOnsiJGlkIjoiNDIwIiwiRm9udFNpemUiOjksIkZvbnROYW1lIjoiQ2FsaWJyaSIsIklzQm9sZCI6ZmFsc2UsIklzSXRhbGljIjpmYWxzZSwiSXNVbmRlcmxpbmVkIjpmYWxzZSwiUGFyZW50U3R5bGUiOm51bGx9LCJBdXRvU2l6ZSI6MCwiRm9yZWdyb3VuZCI6eyIkaWQiOiI0MjEiLCJDb2xvciI6eyIkaWQiOiI0MjI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pZCI6IjQyMyIsIlRvcCI6MC4wLCJMZWZ0IjowLjAsIlJpZ2h0IjowLjAsIkJvdHRvbSI6MC4wfSwiUGFkZGluZyI6eyIkaWQiOiI0MjQiLCJUb3AiOjAuMCwiTGVmdCI6MC4wLCJSaWdodCI6MC4wLCJCb3R0b20iOjAuMH0sIkJhY2tncm91bmQiOnsiJGlkIjoiNDI1IiwiQ29sb3IiOnsiJGlkIjoiNDI2IiwiQSI6ODksIlIiOjAsIkciOjAsIkIiOjB9fSwiSXNWaXNpYmxlIjp0cnVlLCJXaWR0aCI6MC4wLCJIZWlnaHQiOjAuMCwiQm9yZGVyU3R5bGUiOnsiJGlkIjoiNDI3IiwiTGluZUNvbG9yIjpudWxsLCJMaW5lV2VpZ2h0IjowLjAsIkxpbmVUeXBlIjowLCJQYXJlbnRTdHlsZSI6bnVsbH0sIlBhcmVudFN0eWxlIjpudWxsfSwiRGF0ZUZvcm1hdCI6eyIkaWQiOiI0MjgiLCJGb3JtYXRTdHJpbmciOiJNTU0gZCIsIlNlcGFyYXRvciI6Ii8iLCJVc2VJbnRlcm5hdGlvbmFsRGF0ZUZvcm1hdCI6ZmFsc2UsIkRhdGVJc1Zpc2libGUiOnRydWUsIlRpbWVJc1Zpc2libGUiOmZhbHNlLCJIb3VyRGlnaXRzIjoxLCJBbVBtRGVzaWduYXRvciI6MiwiVHJpbTAwTWludXRlcyI6ZmFsc2UsIkxhc3RLbm93blZpc2liaWxpdHlTdGF0ZSI6bnVsbH0sIldlZWtOdW1iZXJpbmciOnsiJGlkIjoiNDI5IiwiRm9ybWF0IjowLCJJc1Zpc2libGUiOmZhbHNlLCJMYXN0S25vd25WaXNpYmlsaXR5U3RhdGUiOmZhbHNlfSwiSXNWaXNpYmxlIjp0cnVlLCJQYXJlbnRTdHlsZSI6bnVsbH0sIkRlZmF1bHRTd2ltbGFuZUFjdGl2aXR5U3R5bGUiOnsiJGlkIjoiNDMwIiwiSGVhZGVyU3R5bGUiOnsiJGlkIjoiNDMxIiwiVGV4dFN0eWxlIjp7IiRpZCI6IjQzMiIsIkZvbnRTZXR0aW5ncyI6eyIkaWQiOiI0MzMiLCJGb250U2l6ZSI6MTEsIkZvbnROYW1lIjoiQ2FsaWJyaSIsIklzQm9sZCI6ZmFsc2UsIklzSXRhbGljIjpmYWxzZSwiSXNVbmRlcmxpbmVkIjpmYWxzZSwiUGFyZW50U3R5bGUiOm51bGx9LCJBdXRvU2l6ZSI6MiwiRm9yZWdyb3VuZCI6eyIkaWQiOiI0MzQiLCJDb2xvciI6eyIkaWQiOiI0MzUiLCJBIjoyNTUsIlIiOjAsIkciOjAsIkIiOjB9fSwiTWF4V2lkdGgiOiJJbmZpbml0eSIsIk1heEhlaWdodCI6MC4wLCJTbWFydEZvcmVncm91bmRJc0FjdGl2ZSI6ZmFsc2UsIkhvcml6b250YWxBbGlnbm1lbnQiOjAsIlZlcnRpY2FsQWxpZ25tZW50IjowLCJTbWFydEZvcmVncm91bmQiOm51bGwsIkJhY2tncm91bmRGaWxsVHlwZSI6MCwiTWFyZ2luIjp7IiRpZCI6IjQzNiIsIlRvcCI6MC4wLCJMZWZ0IjowLjAsIlJpZ2h0IjowLjAsIkJvdHRvbSI6MC4wfSwiUGFkZGluZyI6eyIkaWQiOiI0MzciLCJUb3AiOjAuMCwiTGVmdCI6MC4wLCJSaWdodCI6MC4wLCJCb3R0b20iOjAuMH0sIkJhY2tncm91bmQiOm51bGwsIklzVmlzaWJsZSI6dHJ1ZSwiV2lkdGgiOjAuMCwiSGVpZ2h0IjowLjAsIkJvcmRlclN0eWxlIjpudWxsLCJQYXJlbnRTdHlsZSI6bnVsbH0sIlJlY3RhbmdsZVN0eWxlIjp7IiRpZCI6IjQzOCIsIk1hcmdpbiI6eyIkaWQiOiI0MzkiLCJUb3AiOjAuMCwiTGVmdCI6MC4wLCJSaWdodCI6MC4wLCJCb3R0b20iOjAuMH0sIlBhZGRpbmciOnsiJGlkIjoiNDQwIiwiVG9wIjowLjAsIkxlZnQiOjAuMCwiUmlnaHQiOjAuMCwiQm90dG9tIjowLjB9LCJCYWNrZ3JvdW5kIjp7IiRpZCI6IjQ0MSIsIkNvbG9yIjp7IiRpZCI6IjQ0MiIsIkEiOjYzLCJSIjoxMSwiRyI6MjA4LCJCIjoyMTd9fSwiSXNWaXNpYmxlIjp0cnVlLCJXaWR0aCI6MC4wLCJIZWlnaHQiOjAuMCwiQm9yZGVyU3R5bGUiOnsiJGlkIjoiNDQzIiwiTGluZUNvbG9yIjp7IiRpZCI6IjQ0NCIsIiR0eXBlIjoiTkxSRS5Db21tb24uRG9tLlNvbGlkQ29sb3JCcnVzaCwgTkxSRS5Db21tb24iLCJDb2xvciI6eyIkaWQiOiI0NDUiLCJBIjoyNTUsIlIiOjI1NSwiRyI6MCwiQiI6MH19LCJMaW5lV2VpZ2h0IjowLjAsIkxpbmVUeXBlIjowLCJQYXJlbnRTdHlsZSI6bnVsbH0sIlBhcmVudFN0eWxlIjpudWxsfSwiTWFyZ2luIjp7IiRpZCI6IjQ0NiIsIlRvcCI6MC4wLCJMZWZ0IjowLjAsIlJpZ2h0IjowLjAsIkJvdHRvbSI6MC4wfSwiUGFkZGluZyI6eyIkaWQiOiI0NDciLCJUb3AiOjAuMCwiTGVmdCI6MC4wLCJSaWdodCI6MC4wLCJCb3R0b20iOjAuMH0sIkJhY2tncm91bmQiOm51bGwsIklzVmlzaWJsZSI6dHJ1ZSwiV2lkdGgiOjAuMCwiSGVpZ2h0IjowLjAsIkJvcmRlclN0eWxlIjpudWxsLCJQYXJlbnRTdHlsZSI6bnVsbH0sIkJhY2tncm91bmRTdHlsZSI6eyIkaWQiOiI0NDgiLCJNYXJnaW4iOnsiJGlkIjoiNDQ5IiwiVG9wIjowLjAsIkxlZnQiOjAuMCwiUmlnaHQiOjAuMCwiQm90dG9tIjowLjB9LCJQYWRkaW5nIjp7IiRpZCI6IjQ1MCIsIlRvcCI6MC4wLCJMZWZ0IjowLjAsIlJpZ2h0IjowLjAsIkJvdHRvbSI6MC4wfSwiQmFja2dyb3VuZCI6eyIkaWQiOiI0NTEiLCJDb2xvciI6eyIkaWQiOiI0NTIiLCJBIjo1MSwiUiI6MTEsIkciOjIwOCwiQiI6MjE3fX0sIklzVmlzaWJsZSI6dHJ1ZSwiV2lkdGgiOjAuMCwiSGVpZ2h0IjowLjAsIkJvcmRlclN0eWxlIjp7IiRpZCI6IjQ1MyIsIkxpbmVDb2xvciI6eyIkaWQiOiI0NTQiLCIkdHlwZSI6Ik5MUkUuQ29tbW9uLkRvbS5Tb2xpZENvbG9yQnJ1c2gsIE5MUkUuQ29tbW9uIiwiQ29sb3IiOnsiJGlkIjoiNDU1IiwiQSI6MjU1LCJSIjoyNTUsIkciOjAsIkIiOjB9fSwiTGluZVdlaWdodCI6MC4wLCJMaW5lVHlwZSI6MCwiUGFyZW50U3R5bGUiOm51bGx9LCJQYXJlbnRTdHlsZSI6bnVsbH0sIk1hcmdpbiI6eyIkaWQiOiI0NTYiLCJUb3AiOjAuMCwiTGVmdCI6MC4wLCJSaWdodCI6MC4wLCJCb3R0b20iOjAuMH0sIlBhZGRpbmciOnsiJGlkIjoiNDU3IiwiVG9wIjowLjAsIkxlZnQiOjAuMCwiUmlnaHQiOjAuMCwiQm90dG9tIjowLjB9LCJJc1Zpc2libGUiOnRydWUsIldpZHRoIjowLjAsIkhlaWdodCI6MC4wLCJCb3JkZXJTdHlsZSI6eyIkaWQiOiI0NTgiLCJMaW5lQ29sb3IiOm51bGwsIkxpbmVXZWlnaHQiOjAuMCwiTGluZVR5cGUiOjAsIlBhcmVudFN0eWxlIjpudWxsfSwiUGFyZW50U3R5bGUiOm51bGx9LCJNYXJnaW4iOnsiJGlkIjoiNDU5IiwiVG9wIjowLjAsIkxlZnQiOjAuMCwiUmlnaHQiOjAuMCwiQm90dG9tIjowLjB9LCJQYWRkaW5nIjp7IiRpZCI6IjQ2MCIsIlRvcCI6MC4wLCJMZWZ0IjowLjAsIlJpZ2h0IjowLjAsIkJvdHRvbSI6MC4wfSwiSXNWaXNpYmxlIjp0cnVlLCJXaWR0aCI6MC4wLCJIZWlnaHQiOjAuMCwiQm9yZGVyU3R5bGUiOnsiJGlkIjoiNDYxIiwiTGluZUNvbG9yIjpudWxsLCJMaW5lV2VpZ2h0IjowLjAsIkxpbmVUeXBlIjowLCJQYXJlbnRTdHlsZSI6bnVsbH0sIlBhcmVudFN0eWxlIjpudWxsfSwiX2FkZGl0aW9uYWxTd2ltbGFuZVYyU3R5bGVzIjpbXSwiQ29uZGl0aW9uYWxGb3JtYXR0aW5nIjp7IiRpZCI6IjQ2MiIsIlB2QUZvcm1hdHRpbmciOnsiJGlkIjoiNDYzIiwiRGVsYXlUYXNrU3R5bGUiOnsiJGlkIjoiNDY0IiwiU3R5bGVPcHRpb25zIjo4LCJUaXRsZUZvcmVncm91bmQiOnsiJGlkIjoiNDY1IiwiQ29sb3IiOnsiJGlkIjoiNDY2IiwiQSI6MjU1LCJSIjoxNzUsIkciOjAsIkIiOjB9fSwiQWN0dWFsU2hhcGVzQmFja2dyb3VuZCI6eyIkaWQiOiI0NjciLCJDb2xvciI6eyIkaWQiOiI0NjgiLCJBIjo2MiwiUiI6MjU1LCJHIjowLCJCIjowfX0sIkFjdHVhbFNoYXBlc0JvcmRlclN0eWxlIjp7IiRpZCI6IjQ2OSIsIkxpbmVDb2xvciI6eyIkaWQiOiI0NzAiLCIkdHlwZSI6Ik5MUkUuQ29tbW9uLkRvbS5Tb2xpZENvbG9yQnJ1c2gsIE5MUkUuQ29tbW9uIiwiQ29sb3IiOnsiJGlkIjoiNDcxIiwiQSI6MTYzLCJSIjoyNTUsIkciOjAsIkIiOjB9fSwiTGluZVdlaWdodCI6My4wLCJMaW5lVHlwZSI6MCwiUGFyZW50U3R5bGUiOm51bGx9LCJCYXNlbGluZVNoYXBlc0JhY2tncm91bmQiOnsiJGlkIjoiNDcyIiwiQ29sb3IiOnsiJGlkIjoiNDczIiwiQSI6MTg0LCJSIjoyNTUsIkciOjAsIkIiOjB9fSwiSXNWaXNpYmxlIjp0cnVlfSwiRGVsYXlNaWxlc3RvbmVTdHlsZSI6eyIkaWQiOiI0NzQiLCJTdHlsZU9wdGlvbnMiOjIsIlRpdGxlRm9yZWdyb3VuZCI6eyIkaWQiOiI0NzUiLCJDb2xvciI6eyIkaWQiOiI0NzYiLCJBIjoyNTUsIlIiOjE3NSwiRyI6MCwiQiI6MH19LCJBY3R1YWxTaGFwZXNCYWNrZ3JvdW5kIjp7IiRpZCI6IjQ3NyIsIkNvbG9yIjp7IiRpZCI6IjQ3OCIsIkEiOjI1NSwiUiI6MjIyLCJHIjo4MCwiQiI6NTB9fSwiQWN0dWFsU2hhcGVzQm9yZGVyU3R5bGUiOnsiJGlkIjoiNDc5IiwiTGluZUNvbG9yIjp7IiRpZCI6IjQ4MCIsIiR0eXBlIjoiTkxSRS5Db21tb24uRG9tLlNvbGlkQ29sb3JCcnVzaCwgTkxSRS5Db21tb24iLCJDb2xvciI6eyIkaWQiOiI0ODEiLCJBIjoxNjMsIlIiOjI1NSwiRyI6MCwiQiI6MH19LCJMaW5lV2VpZ2h0IjozLjAsIkxpbmVUeXBlIjowLCJQYXJlbnRTdHlsZSI6bnVsbH0sIkJhc2VsaW5lU2hhcGVzQmFja2dyb3VuZCI6eyIkaWQiOiI0ODIiLCJDb2xvciI6eyIkaWQiOiI0ODMiLCJBIjoxODQsIlIiOjI1NSwiRyI6MCwiQiI6MH19LCJJc1Zpc2libGUiOnRydWV9LCJBZHZhbmNlVGFza1N0eWxlIjp7IiRpZCI6IjQ4NCIsIlN0eWxlT3B0aW9ucyI6OCwiVGl0bGVGb3JlZ3JvdW5kIjp7IiRpZCI6IjQ4NSIsIkNvbG9yIjp7IiRpZCI6IjQ4NiIsIkEiOjI1NSwiUiI6MCwiRyI6MTEwLCJCIjowfX0sIkFjdHVhbFNoYXBlc0JhY2tncm91bmQiOnsiJGlkIjoiNDg3IiwiQ29sb3IiOnsiJGlkIjoiNDg4IiwiQSI6NjEsIlIiOjAsIkciOjEyOCwiQiI6MH19LCJBY3R1YWxTaGFwZXNCb3JkZXJTdHlsZSI6eyIkaWQiOiI0ODkiLCJMaW5lQ29sb3IiOnsiJGlkIjoiNDkwIiwiJHR5cGUiOiJOTFJFLkNvbW1vbi5Eb20uU29saWRDb2xvckJydXNoLCBOTFJFLkNvbW1vbiIsIkNvbG9yIjp7IiRpZCI6IjQ5MSIsIkEiOjE2MywiUiI6MCwiRyI6MTI4LCJCIjowfX0sIkxpbmVXZWlnaHQiOjMuMCwiTGluZVR5cGUiOjAsIlBhcmVudFN0eWxlIjpudWxsfSwiQmFzZWxpbmVTaGFwZXNCYWNrZ3JvdW5kIjp7IiRpZCI6IjQ5MiIsIkNvbG9yIjp7IiRpZCI6IjQ5MyIsIkEiOjE4NCwiUiI6MCwiRyI6MTI4LCJCIjowfX0sIklzVmlzaWJsZSI6dHJ1ZX0sIkFkdmFuY2VNaWxlc3RvbmVTdHlsZSI6eyIkaWQiOiI0OTQiLCJTdHlsZU9wdGlvbnMiOjIsIlRpdGxlRm9yZWdyb3VuZCI6eyIkaWQiOiI0OTUiLCJDb2xvciI6eyIkaWQiOiI0OTYiLCJBIjoyNTUsIlIiOjAsIkciOjExMCwiQiI6MH19LCJBY3R1YWxTaGFwZXNCYWNrZ3JvdW5kIjp7IiRpZCI6IjQ5NyIsIkNvbG9yIjp7IiRpZCI6IjQ5OCIsIkEiOjI1NSwiUiI6MjAsIkciOjEwMCwiQiI6MH19LCJBY3R1YWxTaGFwZXNCb3JkZXJTdHlsZSI6eyIkaWQiOiI0OTkiLCJMaW5lQ29sb3IiOnsiJGlkIjoiNTAwIiwiJHR5cGUiOiJOTFJFLkNvbW1vbi5Eb20uU29saWRDb2xvckJydXNoLCBOTFJFLkNvbW1vbiIsIkNvbG9yIjp7IiRpZCI6IjUwMSIsIkEiOjE2MywiUiI6MCwiRyI6MTI4LCJCIjowfX0sIkxpbmVXZWlnaHQiOjMuMCwiTGluZVR5cGUiOjAsIlBhcmVudFN0eWxlIjpudWxsfSwiQmFzZWxpbmVTaGFwZXNCYWNrZ3JvdW5kIjp7IiRpZCI6IjUwMiIsIkNvbG9yIjp7IiRpZCI6IjUwMyIsIkEiOjE4NCwiUiI6MCwiRyI6MTI4LCJCIjowfX0sIklzVmlzaWJsZSI6dHJ1ZX19fX0sIlNjYWxlIjpudWxsLCJTY2FsZVYyIjp7IiRpZCI6IjUwNCIsIlN0YXJ0RGF0ZSI6IjIwMTgtMDEtMDFUMDA6MDA6MDBaIiwiRW5kRGF0ZSI6IjIwMjYtMDMtMzFUMjM6NTk6MDAiLCJBdXRvRGF0ZVJhbmdlIjp0cnVlLCJXb3JraW5nRGF5cyI6MzEsIkZpc2NhbFllYXIiOnsiJGlkIjoiNTA1IiwiU3RhcnRNb250aCI6MSwiVXNlU3RhcnRpbmdZZWFyRm9yTnVtYmVyaW5nIjp0cnVlLCJTaG93RmlzY2FsWWVhckxhYmVsIjp0cnVlfSwiVG9kYXlNYXJrZXJUZXh0IjoiVG9kYXkiLCJBdXRvU2NhbGVUeXBlIjp0cnVlLCJUaW1lYmFuZFNjYWxlcyI6eyIkaWQiOiI1MDYiLCJUb3BTY2FsZUxheWVyIjp7IiRpZCI6IjUwNyIsIkZvcm1hdCI6Ik1NTSIsIlR5cGUiOjIsIkdyb3VwaW5nSW50ZXJ2YWxzIjp7IiRpZCI6IjUwOCIsIklzU2V0IjpmYWxzZSwiR3JvdXBpbmdTdGVwQ291bnQiOjF9fSwiTWlkZGxlU2NhbGVMYXllciI6eyIkaWQiOiI1MDkiLCJGb3JtYXQiOm51bGwsIlR5cGUiOjAsIkdyb3VwaW5nSW50ZXJ2YWxzIjp7IiRpZCI6IjUxMCIsIklzU2V0IjpmYWxzZSwiR3JvdXBpbmdTdGVwQ291bnQiOjF9fSwiQm90dG9tU2NhbGVMYXllciI6eyIkaWQiOiI1MTEiLCJGb3JtYXQiOm51bGwsIlR5cGUiOjAsIkdyb3VwaW5nSW50ZXJ2YWxzIjp7IiRpZCI6IjUxMiIsIklzU2V0IjpmYWxzZSwiR3JvdXBpbmdTdGVwQ291bnQiOjF9fX19LCJNaWxlc3RvbmVzIjpbXSwiVGFza3MiOlt7IiRpZCI6IjUxMyIsIkdyb3VwTmFtZSI6bnVsbCwiU3RhcnREYXRlIjoiMjAyNS0wOC0wOFQwMDowMDowMCIsIkVuZERhdGUiOiIyMDI1LTA4LTE1VDIzOjU5OjAwIiwiUGVyY2VudGFnZUNvbXBsZXRlIjpudWxsLCJTdHlsZSI6eyIkaWQiOiI1MTQiLCJTaGFwZSI6MSwiU2hhcGVUaGlja25lc3MiOjAsIkR1cmF0aW9uRm9ybWF0IjowLCJJbmNsdWRlTm9uV29ya2luZ0RheXNJbkR1cmF0aW9uIjpmYWxzZSwiUGVyY2VudGFnZUNvbXBsZXRlU3R5bGUiOnsiJGlkIjoiNTE1IiwiRm9udFNldHRpbmdzIjp7IiRpZCI6IjUxNiIsIkZvbnRTaXplIjoxMCwiRm9udE5hbWUiOiJDYWxpYnJpIiwiSXNCb2xkIjpmYWxzZSwiSXNJdGFsaWMiOmZhbHNlLCJJc1VuZGVybGluZWQiOmZhbHNlLCJQYXJlbnRTdHlsZSI6bnVsbH0sIkF1dG9TaXplIjowLCJGb3JlZ3JvdW5kIjp7IiRyZWYiOiIxODgifSwiTWF4V2lkdGgiOjIwMC4wLCJNYXhIZWlnaHQiOiJJbmZpbml0eSIsIlNtYXJ0Rm9yZWdyb3VuZElzQWN0aXZlIjpmYWxzZSwiSG9yaXpvbnRhbEFsaWdubWVudCI6MCwiVmVydGljYWxBbGlnbm1lbnQiOjAsIlNtYXJ0Rm9yZWdyb3VuZCI6bnVsbCwiQmFja2dyb3VuZEZpbGxUeXBlIjowLCJNYXJnaW4iOnsiJGlkIjoiNTE3IiwiVG9wIjowLjAsIkxlZnQiOjAuMCwiUmlnaHQiOjAuMCwiQm90dG9tIjowLjB9LCJQYWRkaW5nIjp7IiRpZCI6IjUxOCIsIlRvcCI6MC4wLCJMZWZ0IjowLjAsIlJpZ2h0IjowLjAsIkJvdHRvbSI6MC4wfSwiQmFja2dyb3VuZCI6eyIkaWQiOiI1MTkiLCJDb2xvciI6eyIkaWQiOiI1MjAiLCJBIjo4OSwiUiI6MCwiRyI6MCwiQiI6MH19LCJJc1Zpc2libGUiOnRydWUsIldpZHRoIjowLjAsIkhlaWdodCI6MC4wLCJCb3JkZXJTdHlsZSI6eyIkaWQiOiI1MjEiLCJMaW5lQ29sb3IiOm51bGwsIkxpbmVXZWlnaHQiOjAuMCwiTGluZVR5cGUiOjAsIlBhcmVudFN0eWxlIjpudWxsfSwiUGFyZW50U3R5bGUiOm51bGx9LCJEdXJhdGlvblN0eWxlIjp7IiRpZCI6IjUyMiIsIkZvbnRTZXR0aW5ncyI6eyIkaWQiOiI1MjMiLCJGb250U2l6ZSI6MTAsIkZvbnROYW1lIjoiQ2FsaWJyaSIsIklzQm9sZCI6ZmFsc2UsIklzSXRhbGljIjpmYWxzZSwiSXNVbmRlcmxpbmVkIjpmYWxzZSwiUGFyZW50U3R5bGUiOm51bGx9LCJBdXRvU2l6ZSI6MCwiRm9yZWdyb3VuZCI6eyIkaWQiOiI1MjQiLCJDb2xvciI6eyIkaWQiOiI1MjUiLCJBIjoyNTUsIlIiOjIzNywiRyI6MTI1LCJCIjo0OX19LCJNYXhXaWR0aCI6MjAwLjAsIk1heEhlaWdodCI6IkluZmluaXR5IiwiU21hcnRGb3JlZ3JvdW5kSXNBY3RpdmUiOmZhbHNlLCJIb3Jpem9udGFsQWxpZ25tZW50IjowLCJWZXJ0aWNhbEFsaWdubWVudCI6MCwiU21hcnRGb3JlZ3JvdW5kIjpudWxsLCJCYWNrZ3JvdW5kRmlsbFR5cGUiOjAsIk1hcmdpbiI6eyIkaWQiOiI1MjYiLCJUb3AiOjAuMCwiTGVmdCI6MC4wLCJSaWdodCI6MC4wLCJCb3R0b20iOjAuMH0sIlBhZGRpbmciOnsiJGlkIjoiNTI3IiwiVG9wIjowLjAsIkxlZnQiOjAuMCwiUmlnaHQiOjAuMCwiQm90dG9tIjowLjB9LCJCYWNrZ3JvdW5kIjp7IiRpZCI6IjUyOCIsIkNvbG9yIjp7IiRpZCI6IjUyOSIsIkEiOjg5LCJSIjowLCJHIjowLCJCIjowfX0sIklzVmlzaWJsZSI6dHJ1ZSwiV2lkdGgiOjAuMCwiSGVpZ2h0IjowLjAsIkJvcmRlclN0eWxlIjp7IiRpZCI6IjUzMCIsIkxpbmVDb2xvciI6bnVsbCwiTGluZVdlaWdodCI6MC4wLCJMaW5lVHlwZSI6MCwiUGFyZW50U3R5bGUiOm51bGx9LCJQYXJlbnRTdHlsZSI6bnVsbH0sIkhvcml6b250YWxDb25uZWN0b3JTdHlsZSI6eyIkaWQiOiI1MzEiLCJMaW5lQ29sb3IiOnsiJGlkIjoiNTMyIiwiJHR5cGUiOiJOTFJFLkNvbW1vbi5Eb20uU29saWRDb2xvckJydXNoLCBOTFJFLkNvbW1vbiIsIkNvbG9yIjp7IiRpZCI6IjUzMyIsIkEiOjI1NSwiUiI6MjEyLCJHIjoyMzQsIkIiOjI1NX19LCJMaW5lV2VpZ2h0IjowLjAsIkxpbmVUeXBlIjowLCJQYXJlbnRTdHlsZSI6bnVsbH0sIlZlcnRpY2FsQ29ubmVjdG9yU3R5bGUiOnsiJGlkIjoiNTM0IiwiTGluZUNvbG9yIjp7IiRpZCI6IjUzNSIsIiR0eXBlIjoiTkxSRS5Db21tb24uRG9tLlNvbGlkQ29sb3JCcnVzaCwgTkxSRS5Db21tb24iLCJDb2xvciI6eyIkaWQiOiI1MzYiLCJBIjoyNTUsIlIiOjIxMiwiRyI6MjM0LCJCIjoyNTV9fSwiTGluZVdlaWdodCI6MS4wLCJMaW5lVHlwZSI6MCwiUGFyZW50U3R5bGUiOm51bGx9LCJNYXJnaW4iOm51bGwsIlN0YXJ0RGF0ZVBvc2l0aW9uIjozLCJFbmREYXRlUG9zaXRpb24iOjQsIkRhdGVJc1Zpc2libGUiOnRydWUsIlRpdGxlUG9zaXRpb24iOjUsIkR1cmF0aW9uUG9zaXRpb24iOjYsIlBlcmNlbnRhZ2VDb21wbGV0ZWRQb3NpdGlvbiI6NiwiU3BhY2luZyI6MTQsIklzQmVsb3dUaW1lYmFuZCI6ZmFsc2UsIlBlcmNlbnRhZ2VDb21wbGV0ZVNoYXBlT3BhY2l0eSI6MzUsIkJhc2VsaW5lU3R5bGUiOnsiJGlkIjoiNTM3IiwiU2hhcGVTdHlsZSI6eyIkaWQiOiI1MzgiLCJNYXJnaW4iOnsiJGlkIjoiNTM5IiwiVG9wIjowLjAsIkxlZnQiOjAuMCwiUmlnaHQiOjAuMCwiQm90dG9tIjowLjB9LCJQYWRkaW5nIjp7IiRpZCI6IjU0MCIsIlRvcCI6MC4wLCJMZWZ0IjowLjAsIlJpZ2h0IjowLjAsIkJvdHRvbSI6MC4wfSwiQmFja2dyb3VuZCI6eyIkaWQiOiI1NDEiLCJDb2xvciI6eyIkaWQiOiI1NDIiLCJBIjoxNTMsIlIiOjAsIkciOjAsIkIiOjB9fSwiSXNWaXNpYmxlIjp0cnVlLCJXaWR0aCI6MC4wLCJIZWlnaHQiOjAuMCwiQm9yZGVyU3R5bGUiOm51bGwsIlBhcmVudFN0eWxlIjpudWxsfSwiTWFyZ2luIjp7IiRpZCI6IjU0MyIsIlRvcCI6MC4wLCJMZWZ0IjowLjAsIlJpZ2h0IjowLjAsIkJvdHRvbSI6MC4wfSwiUGFkZGluZyI6eyIkaWQiOiI1NDQiLCJUb3AiOjAuMCwiTGVmdCI6MC4wLCJSaWdodCI6MC4wLCJCb3R0b20iOjAuMH0sIkJhY2tncm91bmQiOm51bGwsIklzVmlzaWJsZSI6dHJ1ZSwiV2lkdGgiOjAuMCwiSGVpZ2h0IjowLjAsIkJvcmRlclN0eWxlIjpudWxsLCJQYXJlbnRTdHlsZSI6bnVsbH0sIlNoYXBlU3R5bGUiOnsiJGlkIjoiNTQ1IiwiTWFyZ2luIjp7IiRpZCI6IjU0NiIsIlRvcCI6MC4wLCJMZWZ0Ijo0LjAsIlJpZ2h0Ijo0LjAsIkJvdHRvbSI6MC4wfSwiUGFkZGluZyI6eyIkaWQiOiI1NDciLCJUb3AiOjAuMCwiTGVmdCI6MC4wLCJSaWdodCI6MC4wLCJCb3R0b20iOjAuMH0sIkJhY2tncm91bmQiOnsiJGlkIjoiNTQ4IiwiQ29sb3IiOnsiJGlkIjoiNTQ5IiwiQSI6MjU1LCJSIjoxMSwiRyI6MjA4LCJCIjoyMTd9fSwiSXNWaXNpYmxlIjp0cnVlLCJXaWR0aCI6MC4wLCJIZWlnaHQiOjEwLjAsIkJvcmRlclN0eWxlIjp7IiRpZCI6IjU1MCIsIkxpbmVDb2xvciI6eyIkaWQiOiI1NTEiLCIkdHlwZSI6Ik5MUkUuQ29tbW9uLkRvbS5Tb2xpZENvbG9yQnJ1c2gsIE5MUkUuQ29tbW9uIiwiQ29sb3IiOnsiJGlkIjoiNTUyIiwiQSI6MjU1LCJSIjoyNTUsIkciOjAsIkIiOjB9fSwiTGluZVdlaWdodCI6MC4wLCJMaW5lVHlwZSI6MCwiUGFyZW50U3R5bGUiOm51bGx9LCJQYXJlbnRTdHlsZSI6bnVsbH0sIlRpdGxlU3R5bGUiOnsiJGlkIjoiNTUzIiwiRm9udFNldHRpbmdzIjp7IiRpZCI6IjU1NCIsIkZvbnRTaXplIjoxMiwiRm9udE5hbWUiOiJDYWxpYnJpIiwiSXNCb2xkIjp0cnVlLCJJc0l0YWxpYyI6ZmFsc2UsIklzVW5kZXJsaW5lZCI6ZmFsc2UsIlBhcmVudFN0eWxlIjpudWxsfSwiQXV0b1NpemUiOjAsIkZvcmVncm91bmQiOnsiJGlkIjoiNTU1IiwiQ29sb3IiOnsiJGlkIjoiNTU2IiwiQSI6MjU1LCJSIjo0LCJHIjo5NywiQiI6MTIzfX0sIk1heFdpZHRoIjo3MjAuMCwiTWF4SGVpZ2h0IjoiSW5maW5pdHkiLCJTbWFydEZvcmVncm91bmRJc0FjdGl2ZSI6ZmFsc2UsIkhvcml6b250YWxBbGlnbm1lbnQiOjAsIlZlcnRpY2FsQWxpZ25tZW50IjowLCJTbWFydEZvcmVncm91bmQiOm51bGwsIkJhY2tncm91bmRGaWxsVHlwZSI6MCwiTWFyZ2luIjp7IiRpZCI6IjU1NyIsIlRvcCI6MC4wLCJMZWZ0IjowLjAsIlJpZ2h0IjowLjAsIkJvdHRvbSI6MC4wfSwiUGFkZGluZyI6eyIkaWQiOiI1NTgiLCJUb3AiOjAuMCwiTGVmdCI6MC4wLCJSaWdodCI6MC4wLCJCb3R0b20iOjAuMH0sIkJhY2tncm91bmQiOnsiJGlkIjoiNTU5IiwiQ29sb3IiOnsiJGlkIjoiNTYwIiwiQSI6ODksIlIiOjAsIkciOjAsIkIiOjB9fSwiSXNWaXNpYmxlIjp0cnVlLCJXaWR0aCI6MC4wLCJIZWlnaHQiOjAuMCwiQm9yZGVyU3R5bGUiOnsiJGlkIjoiNTYxIiwiTGluZUNvbG9yIjpudWxsLCJMaW5lV2VpZ2h0IjowLjAsIkxpbmVUeXBlIjowLCJQYXJlbnRTdHlsZSI6bnVsbH0sIlBhcmVudFN0eWxlIjpudWxsfSwiRGF0ZVN0eWxlIjp7IiRpZCI6IjU2MiIsIkZvbnRTZXR0aW5ncyI6eyIkaWQiOiI1NjMiLCJGb250U2l6ZSI6OSwiRm9udE5hbWUiOiJDYWxpYnJpIiwiSXNCb2xkIjpmYWxzZSwiSXNJdGFsaWMiOmZhbHNlLCJJc1VuZGVybGluZWQiOmZhbHNlLCJQYXJlbnRTdHlsZSI6bnVsbH0sIkF1dG9TaXplIjowLCJGb3JlZ3JvdW5kIjp7IiRpZCI6IjU2NCIsIkNvbG9yIjp7IiRpZCI6IjU2NSIsIkEiOjI1NSwiUiI6NjgsIkciOjg0LCJCIjoxMDZ9fSwiTWF4V2lkdGgiOjIwMC4wLCJNYXhIZWlnaHQiOiJJbmZpbml0eSIsIlNtYXJ0Rm9yZWdyb3VuZElzQWN0aXZlIjpmYWxzZSwiSG9yaXpvbnRhbEFsaWdubWVudCI6MSwiVmVydGljYWxBbGlnbm1lbnQiOjAsIlNtYXJ0Rm9yZWdyb3VuZCI6bnVsbCwiQmFja2dyb3VuZEZpbGxUeXBlIjowLCJNYXJnaW4iOnsiJGlkIjoiNTY2IiwiVG9wIjowLjAsIkxlZnQiOjAuMCwiUmlnaHQiOjAuMCwiQm90dG9tIjowLjB9LCJQYWRkaW5nIjp7IiRpZCI6IjU2NyIsIlRvcCI6MC4wLCJMZWZ0IjowLjAsIlJpZ2h0IjowLjAsIkJvdHRvbSI6MC4wfSwiQmFja2dyb3VuZCI6eyIkaWQiOiI1NjgiLCJDb2xvciI6eyIkaWQiOiI1NjkiLCJBIjo4OSwiUiI6MCwiRyI6MCwiQiI6MH19LCJJc1Zpc2libGUiOnRydWUsIldpZHRoIjowLjAsIkhlaWdodCI6MC4wLCJCb3JkZXJTdHlsZSI6eyIkaWQiOiI1NzAiLCJMaW5lQ29sb3IiOm51bGwsIkxpbmVXZWlnaHQiOjAuMCwiTGluZVR5cGUiOjAsIlBhcmVudFN0eWxlIjpudWxsfSwiUGFyZW50U3R5bGUiOm51bGx9LCJEYXRlRm9ybWF0Ijp7IiRpZCI6IjU3MSIsIkZvcm1hdFN0cmluZyI6Ik1NTSBkIiwiU2VwYXJhdG9yIjoiLyIsIlVzZUludGVybmF0aW9uYWxEYXRlRm9ybWF0IjpmYWxzZSwiRGF0ZUlzVmlzaWJsZSI6dHJ1ZSwiVGltZUlzVmlzaWJsZSI6ZmFsc2UsIkhvdXJEaWdpdHMiOjEsIkFtUG1EZXNpZ25hdG9yIjoyLCJUcmltMDBNaW51dGVzIjpmYWxzZSwiTGFzdEtub3duVmlzaWJpbGl0eVN0YXRlIjpudWxsfSwiV2Vla051bWJlcmluZyI6eyIkaWQiOiI1NzIiLCJGb3JtYXQiOjAsIklzVmlzaWJsZSI6ZmFsc2UsIkxhc3RLbm93blZpc2liaWxpdHlTdGF0ZSI6ZmFsc2V9LCJJc1Zpc2libGUiOnRydWUsIlBhcmVudFN0eWxlIjpudWxsfSwiSW5kZXgiOjAsIlNtYXJ0RHVyYXRpb25BY3RpdmF0ZWQiOmZhbHNlLCJEYXRlRm9ybWF0Ijp7IiRyZWYiOiI1NzEifSwiV2Vla051bWJlcmluZyI6eyIkaWQiOiI1NzMiLCJGb3JtYXQiOjAsIklzVmlzaWJsZSI6ZmFsc2UsIkxhc3RLbm93blZpc2liaWxpdHlTdGF0ZSI6ZmFsc2V9LCJCYXNlbGluZURhdGEiOnsiJGlkIjoiNTc0IiwiU3RhcnREYXRlIjoiMjAyNS0wMS0wMVQwMDowMDowMCIsIkVuZERhdGUiOiIyMDI1LTAxLTI5VDIzOjU5OjAwIn0sIklkIjoiYmRiYTI5OTgtMjFiYy00YzQ4LWIxYmUtZDRjMjNmNGU1YzVkIiwiSW1wb3J0SWQiOm51bGwsIlRpdGxlIjoiUFJPSkVDVCBcclBMQU4iLCJOb3RlIjpudWxsLCJIeXBlcmxpbmsiOnsiJGlkIjoiNTc1IiwiQWRkcmVzcyI6bnVsbCwiU3ViQWRkcmVzcyI6bnVsbH0sIklzQ2hhbmdlZCI6ZmFsc2UsIklzTmV3IjpmYWxzZX0seyIkaWQiOiI1NzYiLCJHcm91cE5hbWUiOm51bGwsIlN0YXJ0RGF0ZSI6IjIwMjUtMDgtMTVUMDA6MDA6MDAiLCJFbmREYXRlIjoiMjAyNS0wOC0xOVQyMzo1OTowMCIsIlBlcmNlbnRhZ2VDb21wbGV0ZSI6bnVsbCwiU3R5bGUiOnsiJGlkIjoiNTc3IiwiU2hhcGUiOjEsIlNoYXBlVGhpY2tuZXNzIjowLCJEdXJhdGlvbkZvcm1hdCI6MCwiSW5jbHVkZU5vbldvcmtpbmdEYXlzSW5EdXJhdGlvbiI6ZmFsc2UsIlBlcmNlbnRhZ2VDb21wbGV0ZVN0eWxlIjp7IiRpZCI6IjU3OCIsIkZvbnRTZXR0aW5ncyI6eyIkaWQiOiI1NzkiLCJGb250U2l6ZSI6MTAsIkZvbnROYW1lIjoiQ2FsaWJyaSIsIklzQm9sZCI6ZmFsc2UsIklzSXRhbGljIjpmYWxzZSwiSXNVbmRlcmxpbmVkIjpmYWxzZSwiUGFyZW50U3R5bGUiOm51bGx9LCJBdXRvU2l6ZSI6MCwiRm9yZWdyb3VuZCI6eyIkcmVmIjoiMTg4In0sIk1heFdpZHRoIjoyMDAuMCwiTWF4SGVpZ2h0IjoiSW5maW5pdHkiLCJTbWFydEZvcmVncm91bmRJc0FjdGl2ZSI6ZmFsc2UsIkhvcml6b250YWxBbGlnbm1lbnQiOjAsIlZlcnRpY2FsQWxpZ25tZW50IjowLCJTbWFydEZvcmVncm91bmQiOm51bGwsIkJhY2tncm91bmRGaWxsVHlwZSI6MCwiTWFyZ2luIjp7IiRpZCI6IjU4MCIsIlRvcCI6MC4wLCJMZWZ0IjowLjAsIlJpZ2h0IjowLjAsIkJvdHRvbSI6MC4wfSwiUGFkZGluZyI6eyIkaWQiOiI1ODEiLCJUb3AiOjAuMCwiTGVmdCI6MC4wLCJSaWdodCI6MC4wLCJCb3R0b20iOjAuMH0sIkJhY2tncm91bmQiOnsiJGlkIjoiNTgyIiwiQ29sb3IiOnsiJGlkIjoiNTgzIiwiQSI6ODksIlIiOjAsIkciOjAsIkIiOjB9fSwiSXNWaXNpYmxlIjp0cnVlLCJXaWR0aCI6MC4wLCJIZWlnaHQiOjAuMCwiQm9yZGVyU3R5bGUiOnsiJGlkIjoiNTg0IiwiTGluZUNvbG9yIjpudWxsLCJMaW5lV2VpZ2h0IjowLjAsIkxpbmVUeXBlIjowLCJQYXJlbnRTdHlsZSI6bnVsbH0sIlBhcmVudFN0eWxlIjpudWxsfSwiRHVyYXRpb25TdHlsZSI6eyIkaWQiOiI1ODUiLCJGb250U2V0dGluZ3MiOnsiJGlkIjoiNTg2IiwiRm9udFNpemUiOjEwLCJGb250TmFtZSI6IkNhbGlicmkiLCJJc0JvbGQiOmZhbHNlLCJJc0l0YWxpYyI6ZmFsc2UsIklzVW5kZXJsaW5lZCI6ZmFsc2UsIlBhcmVudFN0eWxlIjpudWxsfSwiQXV0b1NpemUiOjAsIkZvcmVncm91bmQiOnsiJGlkIjoiNTg3IiwiQ29sb3IiOnsiJGlkIjoiNTg4IiwiQSI6MjU1LCJSIjoyMzcsIkciOjEyNSwiQiI6NDl9fSwiTWF4V2lkdGgiOjIwMC4wLCJNYXhIZWlnaHQiOiJJbmZpbml0eSIsIlNtYXJ0Rm9yZWdyb3VuZElzQWN0aXZlIjpmYWxzZSwiSG9yaXpvbnRhbEFsaWdubWVudCI6MCwiVmVydGljYWxBbGlnbm1lbnQiOjAsIlNtYXJ0Rm9yZWdyb3VuZCI6bnVsbCwiQmFja2dyb3VuZEZpbGxUeXBlIjowLCJNYXJnaW4iOnsiJGlkIjoiNTg5IiwiVG9wIjowLjAsIkxlZnQiOjAuMCwiUmlnaHQiOjAuMCwiQm90dG9tIjowLjB9LCJQYWRkaW5nIjp7IiRpZCI6IjU5MCIsIlRvcCI6MC4wLCJMZWZ0IjowLjAsIlJpZ2h0IjowLjAsIkJvdHRvbSI6MC4wfSwiQmFja2dyb3VuZCI6eyIkaWQiOiI1OTEiLCJDb2xvciI6eyIkaWQiOiI1OTIiLCJBIjo4OSwiUiI6MCwiRyI6MCwiQiI6MH19LCJJc1Zpc2libGUiOnRydWUsIldpZHRoIjowLjAsIkhlaWdodCI6MC4wLCJCb3JkZXJTdHlsZSI6eyIkaWQiOiI1OTMiLCJMaW5lQ29sb3IiOm51bGwsIkxpbmVXZWlnaHQiOjAuMCwiTGluZVR5cGUiOjAsIlBhcmVudFN0eWxlIjpudWxsfSwiUGFyZW50U3R5bGUiOm51bGx9LCJIb3Jpem9udGFsQ29ubmVjdG9yU3R5bGUiOnsiJGlkIjoiNTk0IiwiTGluZUNvbG9yIjp7IiRpZCI6IjU5NSIsIiR0eXBlIjoiTkxSRS5Db21tb24uRG9tLlNvbGlkQ29sb3JCcnVzaCwgTkxSRS5Db21tb24iLCJDb2xvciI6eyIkaWQiOiI1OTYiLCJBIjoyNTUsIlIiOjIxMiwiRyI6MjM0LCJCIjoyNTV9fSwiTGluZVdlaWdodCI6MS4wLCJMaW5lVHlwZSI6MCwiUGFyZW50U3R5bGUiOm51bGx9LCJWZXJ0aWNhbENvbm5lY3RvclN0eWxlIjp7IiRpZCI6IjU5NyIsIkxpbmVDb2xvciI6eyIkaWQiOiI1OTgiLCIkdHlwZSI6Ik5MUkUuQ29tbW9uLkRvbS5Tb2xpZENvbG9yQnJ1c2gsIE5MUkUuQ29tbW9uIiwiQ29sb3IiOnsiJGlkIjoiNTk5IiwiQSI6MjU1LCJSIjoyMTIsIkciOjIzNCwiQiI6MjU1fX0sIkxpbmVXZWlnaHQiOjEuMCwiTGluZVR5cGUiOjAsIlBhcmVudFN0eWxlIjpudWxsfSwiTWFyZ2luIjpudWxsLCJTdGFydERhdGVQb3NpdGlvbiI6MywiRW5kRGF0ZVBvc2l0aW9uIjo0LCJEYXRlSXNWaXNpYmxlIjp0cnVlLCJUaXRsZVBvc2l0aW9uIjo1LCJEdXJhdGlvblBvc2l0aW9uIjo2LCJQZXJjZW50YWdlQ29tcGxldGVkUG9zaXRpb24iOjYsIlNwYWNpbmciOjE0LCJJc0JlbG93VGltZWJhbmQiOmZhbHNlLCJQZXJjZW50YWdlQ29tcGxldGVTaGFwZU9wYWNpdHkiOjM1LCJCYXNlbGluZVN0eWxlIjp7IiRpZCI6IjYwMCIsIlNoYXBlU3R5bGUiOnsiJGlkIjoiNjAxIiwiTWFyZ2luIjp7IiRpZCI6IjYwMiIsIlRvcCI6MC4wLCJMZWZ0IjowLjAsIlJpZ2h0IjowLjAsIkJvdHRvbSI6MC4wfSwiUGFkZGluZyI6eyIkaWQiOiI2MDMiLCJUb3AiOjAuMCwiTGVmdCI6MC4wLCJSaWdodCI6MC4wLCJCb3R0b20iOjAuMH0sIkJhY2tncm91bmQiOnsiJGlkIjoiNjA0IiwiQ29sb3IiOnsiJGlkIjoiNjA1IiwiQSI6MTUzLCJSIjowLCJHIjowLCJCIjowfX0sIklzVmlzaWJsZSI6dHJ1ZSwiV2lkdGgiOjAuMCwiSGVpZ2h0IjowLjAsIkJvcmRlclN0eWxlIjpudWxsLCJQYXJlbnRTdHlsZSI6bnVsbH0sIk1hcmdpbiI6eyIkaWQiOiI2MDYiLCJUb3AiOjAuMCwiTGVmdCI6MC4wLCJSaWdodCI6MC4wLCJCb3R0b20iOjAuMH0sIlBhZGRpbmciOnsiJGlkIjoiNjA3IiwiVG9wIjowLjAsIkxlZnQiOjAuMCwiUmlnaHQiOjAuMCwiQm90dG9tIjowLjB9LCJCYWNrZ3JvdW5kIjpudWxsLCJJc1Zpc2libGUiOnRydWUsIldpZHRoIjowLjAsIkhlaWdodCI6MC4wLCJCb3JkZXJTdHlsZSI6bnVsbCwiUGFyZW50U3R5bGUiOm51bGx9LCJTaGFwZVN0eWxlIjp7IiRpZCI6IjYwOCIsIk1hcmdpbiI6eyIkaWQiOiI2MDkiLCJUb3AiOjAuMCwiTGVmdCI6NC4wLCJSaWdodCI6NC4wLCJCb3R0b20iOjAuMH0sIlBhZGRpbmciOnsiJGlkIjoiNjEwIiwiVG9wIjowLjAsIkxlZnQiOjAuMCwiUmlnaHQiOjAuMCwiQm90dG9tIjowLjB9LCJCYWNrZ3JvdW5kIjp7IiRpZCI6IjYxMSIsIkNvbG9yIjp7IiRpZCI6IjYxMiIsIkEiOjI1NSwiUiI6MTI0LCJHIjoyMDIsIkIiOjk4fX0sIklzVmlzaWJsZSI6dHJ1ZSwiV2lkdGgiOjAuMCwiSGVpZ2h0IjoxMC4wLCJCb3JkZXJTdHlsZSI6eyIkaWQiOiI2MTMiLCJMaW5lQ29sb3IiOnsiJGlkIjoiNjE0IiwiJHR5cGUiOiJOTFJFLkNvbW1vbi5Eb20uU29saWRDb2xvckJydXNoLCBOTFJFLkNvbW1vbiIsIkNvbG9yIjp7IiRpZCI6IjYxNSIsIkEiOjI1NSwiUiI6MjU1LCJHIjowLCJCIjowfX0sIkxpbmVXZWlnaHQiOjAuMCwiTGluZVR5cGUiOjAsIlBhcmVudFN0eWxlIjpudWxsfSwiUGFyZW50U3R5bGUiOm51bGx9LCJUaXRsZVN0eWxlIjp7IiRpZCI6IjYxNiIsIkZvbnRTZXR0aW5ncyI6eyIkaWQiOiI2MTciLCJGb250U2l6ZSI6MTIsIkZvbnROYW1lIjoiQ2FsaWJyaSIsIklzQm9sZCI6dHJ1ZSwiSXNJdGFsaWMiOmZhbHNlLCJJc1VuZGVybGluZWQiOmZhbHNlLCJQYXJlbnRTdHlsZSI6bnVsbH0sIkF1dG9TaXplIjowLCJGb3JlZ3JvdW5kIjp7IiRpZCI6IjYxOCIsIkNvbG9yIjp7IiRpZCI6IjYxOSIsIkEiOjI1NSwiUiI6NCwiRyI6OTcsIkIiOjEyM319LCJNYXhXaWR0aCI6ODY0LjAsIk1heEhlaWdodCI6IkluZmluaXR5IiwiU21hcnRGb3JlZ3JvdW5kSXNBY3RpdmUiOmZhbHNlLCJIb3Jpem9udGFsQWxpZ25tZW50IjowLCJWZXJ0aWNhbEFsaWdubWVudCI6MCwiU21hcnRGb3JlZ3JvdW5kIjpudWxsLCJCYWNrZ3JvdW5kRmlsbFR5cGUiOjAsIk1hcmdpbiI6eyIkaWQiOiI2MjAiLCJUb3AiOjAuMCwiTGVmdCI6MC4wLCJSaWdodCI6MC4wLCJCb3R0b20iOjAuMH0sIlBhZGRpbmciOnsiJGlkIjoiNjIxIiwiVG9wIjowLjAsIkxlZnQiOjAuMCwiUmlnaHQiOjAuMCwiQm90dG9tIjowLjB9LCJCYWNrZ3JvdW5kIjp7IiRpZCI6IjYyMiIsIkNvbG9yIjp7IiRpZCI6IjYyMyIsIkEiOjg5LCJSIjowLCJHIjowLCJCIjowfX0sIklzVmlzaWJsZSI6dHJ1ZSwiV2lkdGgiOjAuMCwiSGVpZ2h0IjowLjAsIkJvcmRlclN0eWxlIjp7IiRpZCI6IjYyNCIsIkxpbmVDb2xvciI6bnVsbCwiTGluZVdlaWdodCI6MC4wLCJMaW5lVHlwZSI6MCwiUGFyZW50U3R5bGUiOm51bGx9LCJQYXJlbnRTdHlsZSI6bnVsbH0sIkRhdGVTdHlsZSI6eyIkaWQiOiI2MjUiLCJGb250U2V0dGluZ3MiOnsiJGlkIjoiNjI2IiwiRm9udFNpemUiOjksIkZvbnROYW1lIjoiQ2FsaWJyaSIsIklzQm9sZCI6ZmFsc2UsIklzSXRhbGljIjpmYWxzZSwiSXNVbmRlcmxpbmVkIjpmYWxzZSwiUGFyZW50U3R5bGUiOm51bGx9LCJBdXRvU2l6ZSI6MCwiRm9yZWdyb3VuZCI6eyIkaWQiOiI2MjciLCJDb2xvciI6eyIkaWQiOiI2MjgiLCJBIjoyNTUsIlIiOjY4LCJHIjo4NCwiQiI6MTA2fX0sIk1heFdpZHRoIjoyMDAuMCwiTWF4SGVpZ2h0IjoiSW5maW5pdHkiLCJTbWFydEZvcmVncm91bmRJc0FjdGl2ZSI6ZmFsc2UsIkhvcml6b250YWxBbGlnbm1lbnQiOjEsIlZlcnRpY2FsQWxpZ25tZW50IjowLCJTbWFydEZvcmVncm91bmQiOm51bGwsIkJhY2tncm91bmRGaWxsVHlwZSI6MCwiTWFyZ2luIjp7IiRpZCI6IjYyOSIsIlRvcCI6MC4wLCJMZWZ0IjowLjAsIlJpZ2h0IjowLjAsIkJvdHRvbSI6MC4wfSwiUGFkZGluZyI6eyIkaWQiOiI2MzAiLCJUb3AiOjAuMCwiTGVmdCI6MC4wLCJSaWdodCI6MC4wLCJCb3R0b20iOjAuMH0sIkJhY2tncm91bmQiOnsiJGlkIjoiNjMxIiwiQ29sb3IiOnsiJGlkIjoiNjMyIiwiQSI6ODksIlIiOjAsIkciOjAsIkIiOjB9fSwiSXNWaXNpYmxlIjp0cnVlLCJXaWR0aCI6MC4wLCJIZWlnaHQiOjAuMCwiQm9yZGVyU3R5bGUiOnsiJGlkIjoiNjMzIiwiTGluZUNvbG9yIjpudWxsLCJMaW5lV2VpZ2h0IjowLjAsIkxpbmVUeXBlIjowLCJQYXJlbnRTdHlsZSI6bnVsbH0sIlBhcmVudFN0eWxlIjpudWxsfSwiRGF0ZUZvcm1hdCI6eyIkaWQiOiI2MzQiLCJGb3JtYXRTdHJpbmciOiJNTU0gZCIsIlNlcGFyYXRvciI6Ii8iLCJVc2VJbnRlcm5hdGlvbmFsRGF0ZUZvcm1hdCI6ZmFsc2UsIkRhdGVJc1Zpc2libGUiOnRydWUsIlRpbWVJc1Zpc2libGUiOmZhbHNlLCJIb3VyRGlnaXRzIjoxLCJBbVBtRGVzaWduYXRvciI6MiwiVHJpbTAwTWludXRlcyI6ZmFsc2UsIkxhc3RLbm93blZpc2liaWxpdHlTdGF0ZSI6bnVsbH0sIldlZWtOdW1iZXJpbmciOnsiJGlkIjoiNjM1IiwiRm9ybWF0IjowLCJJc1Zpc2libGUiOmZhbHNlLCJMYXN0S25vd25WaXNpYmlsaXR5U3RhdGUiOmZhbHNlfSwiSXNWaXNpYmxlIjp0cnVlLCJQYXJlbnRTdHlsZSI6bnVsbH0sIkluZGV4IjoxLCJTbWFydER1cmF0aW9uQWN0aXZhdGVkIjpmYWxzZSwiRGF0ZUZvcm1hdCI6eyIkcmVmIjoiNjM0In0sIldlZWtOdW1iZXJpbmciOnsiJGlkIjoiNjM2IiwiRm9ybWF0IjowLCJJc1Zpc2libGUiOmZhbHNlLCJMYXN0S25vd25WaXNpYmlsaXR5U3RhdGUiOmZhbHNlfSwiQmFzZWxpbmVEYXRhIjp7IiRpZCI6IjYzNyIsIlN0YXJ0RGF0ZSI6IjIwMjUtMDItMDFUMDA6MDA6MDAiLCJFbmREYXRlIjoiMjAyNS0wMy0zMVQyMzo1OTowMCJ9LCJJZCI6IjVkZWI5MDhiLThmOWEtNDA2ZS1hMGY3LTRmMmQwNWE2Y2JmZCIsIkltcG9ydElkIjpudWxsLCJUaXRsZSI6IkFCU1RSQUNUIiwiTm90ZSI6bnVsbCwiSHlwZXJsaW5rIjp7IiRpZCI6IjYzOCIsIkFkZHJlc3MiOiIiLCJTdWJBZGRyZXNzIjoiIn0sIklzQ2hhbmdlZCI6ZmFsc2UsIklzTmV3IjpmYWxzZX0seyIkaWQiOiI2MzkiLCJHcm91cE5hbWUiOm51bGwsIlN0YXJ0RGF0ZSI6IjIwMjUtMDgtMTlUMDA6MDA6MDAiLCJFbmREYXRlIjoiMjAyNS0wOS0xOFQyMzo1OTowMCIsIlBlcmNlbnRhZ2VDb21wbGV0ZSI6bnVsbCwiU3R5bGUiOnsiJGlkIjoiNjQwIiwiU2hhcGUiOjEsIlNoYXBlVGhpY2tuZXNzIjowLCJEdXJhdGlvbkZvcm1hdCI6MCwiSW5jbHVkZU5vbldvcmtpbmdEYXlzSW5EdXJhdGlvbiI6ZmFsc2UsIlBlcmNlbnRhZ2VDb21wbGV0ZVN0eWxlIjp7IiRpZCI6IjY0MSIsIkZvbnRTZXR0aW5ncyI6eyIkaWQiOiI2NDIiLCJGb250U2l6ZSI6MTAsIkZvbnROYW1lIjoiQ2FsaWJyaSIsIklzQm9sZCI6ZmFsc2UsIklzSXRhbGljIjpmYWxzZSwiSXNVbmRlcmxpbmVkIjpmYWxzZSwiUGFyZW50U3R5bGUiOm51bGx9LCJBdXRvU2l6ZSI6MCwiRm9yZWdyb3VuZCI6eyIkcmVmIjoiMTg4In0sIk1heFdpZHRoIjoyMDAuMCwiTWF4SGVpZ2h0IjoiSW5maW5pdHkiLCJTbWFydEZvcmVncm91bmRJc0FjdGl2ZSI6ZmFsc2UsIkhvcml6b250YWxBbGlnbm1lbnQiOjAsIlZlcnRpY2FsQWxpZ25tZW50IjowLCJTbWFydEZvcmVncm91bmQiOm51bGwsIkJhY2tncm91bmRGaWxsVHlwZSI6MCwiTWFyZ2luIjp7IiRpZCI6IjY0MyIsIlRvcCI6MC4wLCJMZWZ0IjowLjAsIlJpZ2h0IjowLjAsIkJvdHRvbSI6MC4wfSwiUGFkZGluZyI6eyIkaWQiOiI2NDQiLCJUb3AiOjAuMCwiTGVmdCI6MC4wLCJSaWdodCI6MC4wLCJCb3R0b20iOjAuMH0sIkJhY2tncm91bmQiOnsiJGlkIjoiNjQ1IiwiQ29sb3IiOnsiJGlkIjoiNjQ2IiwiQSI6ODksIlIiOjAsIkciOjAsIkIiOjB9fSwiSXNWaXNpYmxlIjp0cnVlLCJXaWR0aCI6MC4wLCJIZWlnaHQiOjAuMCwiQm9yZGVyU3R5bGUiOnsiJGlkIjoiNjQ3IiwiTGluZUNvbG9yIjpudWxsLCJMaW5lV2VpZ2h0IjowLjAsIkxpbmVUeXBlIjowLCJQYXJlbnRTdHlsZSI6bnVsbH0sIlBhcmVudFN0eWxlIjpudWxsfSwiRHVyYXRpb25TdHlsZSI6eyIkaWQiOiI2NDgiLCJGb250U2V0dGluZ3MiOnsiJGlkIjoiNjQ5IiwiRm9udFNpemUiOjEwLCJGb250TmFtZSI6IkNhbGlicmkiLCJJc0JvbGQiOmZhbHNlLCJJc0l0YWxpYyI6ZmFsc2UsIklzVW5kZXJsaW5lZCI6ZmFsc2UsIlBhcmVudFN0eWxlIjpudWxsfSwiQXV0b1NpemUiOjAsIkZvcmVncm91bmQiOnsiJGlkIjoiNjUwIiwiQ29sb3IiOnsiJGlkIjoiNjUxIiwiQSI6MjU1LCJSIjoyMzcsIkciOjEyNSwiQiI6NDl9fSwiTWF4V2lkdGgiOjIwMC4wLCJNYXhIZWlnaHQiOiJJbmZpbml0eSIsIlNtYXJ0Rm9yZWdyb3VuZElzQWN0aXZlIjpmYWxzZSwiSG9yaXpvbnRhbEFsaWdubWVudCI6MCwiVmVydGljYWxBbGlnbm1lbnQiOjAsIlNtYXJ0Rm9yZWdyb3VuZCI6bnVsbCwiQmFja2dyb3VuZEZpbGxUeXBlIjowLCJNYXJnaW4iOnsiJGlkIjoiNjUyIiwiVG9wIjowLjAsIkxlZnQiOjAuMCwiUmlnaHQiOjAuMCwiQm90dG9tIjowLjB9LCJQYWRkaW5nIjp7IiRpZCI6IjY1MyIsIlRvcCI6MC4wLCJMZWZ0IjowLjAsIlJpZ2h0IjowLjAsIkJvdHRvbSI6MC4wfSwiQmFja2dyb3VuZCI6eyIkaWQiOiI2NTQiLCJDb2xvciI6eyIkaWQiOiI2NTUiLCJBIjo4OSwiUiI6MCwiRyI6MCwiQiI6MH19LCJJc1Zpc2libGUiOnRydWUsIldpZHRoIjowLjAsIkhlaWdodCI6MC4wLCJCb3JkZXJTdHlsZSI6eyIkaWQiOiI2NTYiLCJMaW5lQ29sb3IiOm51bGwsIkxpbmVXZWlnaHQiOjAuMCwiTGluZVR5cGUiOjAsIlBhcmVudFN0eWxlIjpudWxsfSwiUGFyZW50U3R5bGUiOm51bGx9LCJIb3Jpem9udGFsQ29ubmVjdG9yU3R5bGUiOnsiJGlkIjoiNjU3IiwiTGluZUNvbG9yIjp7IiRpZCI6IjY1OCIsIiR0eXBlIjoiTkxSRS5Db21tb24uRG9tLlNvbGlkQ29sb3JCcnVzaCwgTkxSRS5Db21tb24iLCJDb2xvciI6eyIkaWQiOiI2NTkiLCJBIjoyNTUsIlIiOjIxMiwiRyI6MjM0LCJCIjoyNTV9fSwiTGluZVdlaWdodCI6MS4wLCJMaW5lVHlwZSI6MCwiUGFyZW50U3R5bGUiOm51bGx9LCJWZXJ0aWNhbENvbm5lY3RvclN0eWxlIjp7IiRpZCI6IjY2MCIsIkxpbmVDb2xvciI6eyIkaWQiOiI2NjEiLCIkdHlwZSI6Ik5MUkUuQ29tbW9uLkRvbS5Tb2xpZENvbG9yQnJ1c2gsIE5MUkUuQ29tbW9uIiwiQ29sb3IiOnsiJGlkIjoiNjYyIiwiQSI6MjU1LCJSIjoyMTIsIkciOjIzNCwiQiI6MjU1fX0sIkxpbmVXZWlnaHQiOjEuMCwiTGluZVR5cGUiOjAsIlBhcmVudFN0eWxlIjpudWxsfSwiTWFyZ2luIjpudWxsLCJTdGFydERhdGVQb3NpdGlvbiI6MywiRW5kRGF0ZVBvc2l0aW9uIjo0LCJEYXRlSXNWaXNpYmxlIjp0cnVlLCJUaXRsZVBvc2l0aW9uIjo1LCJEdXJhdGlvblBvc2l0aW9uIjo2LCJQZXJjZW50YWdlQ29tcGxldGVkUG9zaXRpb24iOjYsIlNwYWNpbmciOjE0LCJJc0JlbG93VGltZWJhbmQiOmZhbHNlLCJQZXJjZW50YWdlQ29tcGxldGVTaGFwZU9wYWNpdHkiOjM1LCJCYXNlbGluZVN0eWxlIjp7IiRpZCI6IjY2MyIsIlNoYXBlU3R5bGUiOnsiJGlkIjoiNjY0IiwiTWFyZ2luIjp7IiRpZCI6IjY2NSIsIlRvcCI6MC4wLCJMZWZ0IjowLjAsIlJpZ2h0IjowLjAsIkJvdHRvbSI6MC4wfSwiUGFkZGluZyI6eyIkaWQiOiI2NjYiLCJUb3AiOjAuMCwiTGVmdCI6MC4wLCJSaWdodCI6MC4wLCJCb3R0b20iOjAuMH0sIkJhY2tncm91bmQiOnsiJGlkIjoiNjY3IiwiQ29sb3IiOnsiJGlkIjoiNjY4IiwiQSI6MTUzLCJSIjowLCJHIjowLCJCIjowfX0sIklzVmlzaWJsZSI6dHJ1ZSwiV2lkdGgiOjAuMCwiSGVpZ2h0IjowLjAsIkJvcmRlclN0eWxlIjpudWxsLCJQYXJlbnRTdHlsZSI6bnVsbH0sIk1hcmdpbiI6eyIkaWQiOiI2NjkiLCJUb3AiOjAuMCwiTGVmdCI6MC4wLCJSaWdodCI6MC4wLCJCb3R0b20iOjAuMH0sIlBhZGRpbmciOnsiJGlkIjoiNjcwIiwiVG9wIjowLjAsIkxlZnQiOjAuMCwiUmlnaHQiOjAuMCwiQm90dG9tIjowLjB9LCJCYWNrZ3JvdW5kIjpudWxsLCJJc1Zpc2libGUiOnRydWUsIldpZHRoIjowLjAsIkhlaWdodCI6MC4wLCJCb3JkZXJTdHlsZSI6bnVsbCwiUGFyZW50U3R5bGUiOm51bGx9LCJTaGFwZVN0eWxlIjp7IiRpZCI6IjY3MSIsIk1hcmdpbiI6eyIkaWQiOiI2NzIiLCJUb3AiOjAuMCwiTGVmdCI6NC4wLCJSaWdodCI6NC4wLCJCb3R0b20iOjAuMH0sIlBhZGRpbmciOnsiJGlkIjoiNjczIiwiVG9wIjowLjAsIkxlZnQiOjAuMCwiUmlnaHQiOjAuMCwiQm90dG9tIjowLjB9LCJCYWNrZ3JvdW5kIjp7IiRpZCI6IjY3NCIsIkNvbG9yIjp7IiRpZCI6IjY3NSIsIkEiOjI1NSwiUiI6MTEsIkciOjIwOCwiQiI6MjE3fX0sIklzVmlzaWJsZSI6dHJ1ZSwiV2lkdGgiOjAuMCwiSGVpZ2h0IjoxMC4wLCJCb3JkZXJTdHlsZSI6eyIkaWQiOiI2NzYiLCJMaW5lQ29sb3IiOnsiJGlkIjoiNjc3IiwiJHR5cGUiOiJOTFJFLkNvbW1vbi5Eb20uU29saWRDb2xvckJydXNoLCBOTFJFLkNvbW1vbiIsIkNvbG9yIjp7IiRpZCI6IjY3OCIsIkEiOjI1NSwiUiI6MjU1LCJHIjowLCJCIjowfX0sIkxpbmVXZWlnaHQiOjAuMCwiTGluZVR5cGUiOjAsIlBhcmVudFN0eWxlIjpudWxsfSwiUGFyZW50U3R5bGUiOm51bGx9LCJUaXRsZVN0eWxlIjp7IiRpZCI6IjY3OSIsIkZvbnRTZXR0aW5ncyI6eyIkaWQiOiI2ODAiLCJGb250U2l6ZSI6MTIsIkZvbnROYW1lIjoiQ2FsaWJyaSIsIklzQm9sZCI6dHJ1ZSwiSXNJdGFsaWMiOmZhbHNlLCJJc1VuZGVybGluZWQiOmZhbHNlLCJQYXJlbnRTdHlsZSI6bnVsbH0sIkF1dG9TaXplIjowLCJGb3JlZ3JvdW5kIjp7IiRpZCI6IjY4MSIsIkNvbG9yIjp7IiRpZCI6IjY4MiIsIkEiOjI1NSwiUiI6NCwiRyI6OTcsIkIiOjEyM319LCJNYXhXaWR0aCI6ODY0LjAsIk1heEhlaWdodCI6IkluZmluaXR5IiwiU21hcnRGb3JlZ3JvdW5kSXNBY3RpdmUiOmZhbHNlLCJIb3Jpem9udGFsQWxpZ25tZW50IjowLCJWZXJ0aWNhbEFsaWdubWVudCI6MCwiU21hcnRGb3JlZ3JvdW5kIjpudWxsLCJCYWNrZ3JvdW5kRmlsbFR5cGUiOjAsIk1hcmdpbiI6eyIkaWQiOiI2ODMiLCJUb3AiOjAuMCwiTGVmdCI6MC4wLCJSaWdodCI6MC4wLCJCb3R0b20iOjAuMH0sIlBhZGRpbmciOnsiJGlkIjoiNjg0IiwiVG9wIjowLjAsIkxlZnQiOjAuMCwiUmlnaHQiOjAuMCwiQm90dG9tIjowLjB9LCJCYWNrZ3JvdW5kIjp7IiRpZCI6IjY4NSIsIkNvbG9yIjp7IiRpZCI6IjY4NiIsIkEiOjg5LCJSIjowLCJHIjowLCJCIjowfX0sIklzVmlzaWJsZSI6dHJ1ZSwiV2lkdGgiOjAuMCwiSGVpZ2h0IjowLjAsIkJvcmRlclN0eWxlIjp7IiRpZCI6IjY4NyIsIkxpbmVDb2xvciI6bnVsbCwiTGluZVdlaWdodCI6MC4wLCJMaW5lVHlwZSI6MCwiUGFyZW50U3R5bGUiOm51bGx9LCJQYXJlbnRTdHlsZSI6bnVsbH0sIkRhdGVTdHlsZSI6eyIkaWQiOiI2ODgiLCJGb250U2V0dGluZ3MiOnsiJGlkIjoiNjg5IiwiRm9udFNpemUiOjksIkZvbnROYW1lIjoiQ2FsaWJyaSIsIklzQm9sZCI6ZmFsc2UsIklzSXRhbGljIjpmYWxzZSwiSXNVbmRlcmxpbmVkIjpmYWxzZSwiUGFyZW50U3R5bGUiOm51bGx9LCJBdXRvU2l6ZSI6MCwiRm9yZWdyb3VuZCI6eyIkaWQiOiI2OTAiLCJDb2xvciI6eyIkaWQiOiI2OTEiLCJBIjoyNTUsIlIiOjY4LCJHIjo4NCwiQiI6MTA2fX0sIk1heFdpZHRoIjoyMDAuMCwiTWF4SGVpZ2h0IjoiSW5maW5pdHkiLCJTbWFydEZvcmVncm91bmRJc0FjdGl2ZSI6ZmFsc2UsIkhvcml6b250YWxBbGlnbm1lbnQiOjEsIlZlcnRpY2FsQWxpZ25tZW50IjowLCJTbWFydEZvcmVncm91bmQiOm51bGwsIkJhY2tncm91bmRGaWxsVHlwZSI6MCwiTWFyZ2luIjp7IiRpZCI6IjY5MiIsIlRvcCI6MC4wLCJMZWZ0IjowLjAsIlJpZ2h0IjowLjAsIkJvdHRvbSI6MC4wfSwiUGFkZGluZyI6eyIkaWQiOiI2OTMiLCJUb3AiOjAuMCwiTGVmdCI6MC4wLCJSaWdodCI6MC4wLCJCb3R0b20iOjAuMH0sIkJhY2tncm91bmQiOnsiJGlkIjoiNjk0IiwiQ29sb3IiOnsiJGlkIjoiNjk1IiwiQSI6ODksIlIiOjAsIkciOjAsIkIiOjB9fSwiSXNWaXNpYmxlIjp0cnVlLCJXaWR0aCI6MC4wLCJIZWlnaHQiOjAuMCwiQm9yZGVyU3R5bGUiOnsiJGlkIjoiNjk2IiwiTGluZUNvbG9yIjpudWxsLCJMaW5lV2VpZ2h0IjowLjAsIkxpbmVUeXBlIjowLCJQYXJlbnRTdHlsZSI6bnVsbH0sIlBhcmVudFN0eWxlIjpudWxsfSwiRGF0ZUZvcm1hdCI6eyIkaWQiOiI2OTciLCJGb3JtYXRTdHJpbmciOiJNTU0gZCIsIlNlcGFyYXRvciI6Ii8iLCJVc2VJbnRlcm5hdGlvbmFsRGF0ZUZvcm1hdCI6ZmFsc2UsIkRhdGVJc1Zpc2libGUiOnRydWUsIlRpbWVJc1Zpc2libGUiOmZhbHNlLCJIb3VyRGlnaXRzIjoxLCJBbVBtRGVzaWduYXRvciI6MiwiVHJpbTAwTWludXRlcyI6ZmFsc2UsIkxhc3RLbm93blZpc2liaWxpdHlTdGF0ZSI6bnVsbH0sIldlZWtOdW1iZXJpbmciOnsiJGlkIjoiNjk4IiwiRm9ybWF0IjowLCJJc1Zpc2libGUiOmZhbHNlLCJMYXN0S25vd25WaXNpYmlsaXR5U3RhdGUiOmZhbHNlfSwiSXNWaXNpYmxlIjp0cnVlLCJQYXJlbnRTdHlsZSI6bnVsbH0sIkluZGV4IjoyLCJTbWFydER1cmF0aW9uQWN0aXZhdGVkIjpmYWxzZSwiRGF0ZUZvcm1hdCI6eyIkcmVmIjoiNjk3In0sIldlZWtOdW1iZXJpbmciOnsiJGlkIjoiNjk5IiwiRm9ybWF0IjowLCJJc1Zpc2libGUiOmZhbHNlLCJMYXN0S25vd25WaXNpYmlsaXR5U3RhdGUiOmZhbHNlfSwiQmFzZWxpbmVEYXRhIjp7IiRpZCI6IjcwMCIsIlN0YXJ0RGF0ZSI6IjIwMjUtMDItMTVUMDA6MDA6MDAiLCJFbmREYXRlIjoiMjAyNS0wNS0wOVQyMzo1OTowMCJ9LCJJZCI6IjU4ZjY5YmIzLWYyODMtNGI2Yi05YTIyLTlhOWUzYWZjNGJmMSIsIkltcG9ydElkIjpudWxsLCJUaXRsZSI6IkxJVEVSQVRVUkUiLCJOb3RlIjpudWxsLCJIeXBlcmxpbmsiOnsiJGlkIjoiNzAxIiwiQWRkcmVzcyI6IiIsIlN1YkFkZHJlc3MiOiIifSwiSXNDaGFuZ2VkIjpmYWxzZSwiSXNOZXciOmZhbHNlfSx7IiRpZCI6IjcwMiIsIkdyb3VwTmFtZSI6bnVsbCwiU3RhcnREYXRlIjoiMjAyNS0wOS0xN1QwMDowMDowMCIsIkVuZERhdGUiOiIyMDI1LTA5LTIwVDIzOjU5OjAwIiwiUGVyY2VudGFnZUNvbXBsZXRlIjpudWxsLCJTdHlsZSI6eyIkaWQiOiI3MDMiLCJTaGFwZSI6MSwiU2hhcGVUaGlja25lc3MiOjAsIkR1cmF0aW9uRm9ybWF0IjowLCJJbmNsdWRlTm9uV29ya2luZ0RheXNJbkR1cmF0aW9uIjpmYWxzZSwiUGVyY2VudGFnZUNvbXBsZXRlU3R5bGUiOnsiJGlkIjoiNzA0IiwiRm9udFNldHRpbmdzIjp7IiRpZCI6IjcwNSIsIkZvbnRTaXplIjoxMCwiRm9udE5hbWUiOiJDYWxpYnJpIiwiSXNCb2xkIjpmYWxzZSwiSXNJdGFsaWMiOmZhbHNlLCJJc1VuZGVybGluZWQiOmZhbHNlLCJQYXJlbnRTdHlsZSI6bnVsbH0sIkF1dG9TaXplIjowLCJGb3JlZ3JvdW5kIjp7IiRyZWYiOiIxODgifSwiTWF4V2lkdGgiOjIwMC4wLCJNYXhIZWlnaHQiOiJJbmZpbml0eSIsIlNtYXJ0Rm9yZWdyb3VuZElzQWN0aXZlIjpmYWxzZSwiSG9yaXpvbnRhbEFsaWdubWVudCI6MCwiVmVydGljYWxBbGlnbm1lbnQiOjAsIlNtYXJ0Rm9yZWdyb3VuZCI6bnVsbCwiQmFja2dyb3VuZEZpbGxUeXBlIjowLCJNYXJnaW4iOnsiJGlkIjoiNzA2IiwiVG9wIjowLjAsIkxlZnQiOjAuMCwiUmlnaHQiOjAuMCwiQm90dG9tIjowLjB9LCJQYWRkaW5nIjp7IiRpZCI6IjcwNyIsIlRvcCI6MC4wLCJMZWZ0IjowLjAsIlJpZ2h0IjowLjAsIkJvdHRvbSI6MC4wfSwiQmFja2dyb3VuZCI6eyIkaWQiOiI3MDgiLCJDb2xvciI6eyIkaWQiOiI3MDkiLCJBIjo4OSwiUiI6MCwiRyI6MCwiQiI6MH19LCJJc1Zpc2libGUiOnRydWUsIldpZHRoIjowLjAsIkhlaWdodCI6MC4wLCJCb3JkZXJTdHlsZSI6eyIkaWQiOiI3MTAiLCJMaW5lQ29sb3IiOm51bGwsIkxpbmVXZWlnaHQiOjAuMCwiTGluZVR5cGUiOjAsIlBhcmVudFN0eWxlIjpudWxsfSwiUGFyZW50U3R5bGUiOm51bGx9LCJEdXJhdGlvblN0eWxlIjp7IiRpZCI6IjcxMSIsIkZvbnRTZXR0aW5ncyI6eyIkaWQiOiI3MTIiLCJGb250U2l6ZSI6MTAsIkZvbnROYW1lIjoiQ2FsaWJyaSIsIklzQm9sZCI6ZmFsc2UsIklzSXRhbGljIjpmYWxzZSwiSXNVbmRlcmxpbmVkIjpmYWxzZSwiUGFyZW50U3R5bGUiOm51bGx9LCJBdXRvU2l6ZSI6MCwiRm9yZWdyb3VuZCI6eyIkaWQiOiI3MTMiLCJDb2xvciI6eyIkaWQiOiI3MTQiLCJBIjoyNTUsIlIiOjIzNywiRyI6MTI1LCJCIjo0OX19LCJNYXhXaWR0aCI6MjAwLjAsIk1heEhlaWdodCI6IkluZmluaXR5IiwiU21hcnRGb3JlZ3JvdW5kSXNBY3RpdmUiOmZhbHNlLCJIb3Jpem9udGFsQWxpZ25tZW50IjowLCJWZXJ0aWNhbEFsaWdubWVudCI6MCwiU21hcnRGb3JlZ3JvdW5kIjpudWxsLCJCYWNrZ3JvdW5kRmlsbFR5cGUiOjAsIk1hcmdpbiI6eyIkaWQiOiI3MTUiLCJUb3AiOjAuMCwiTGVmdCI6MC4wLCJSaWdodCI6MC4wLCJCb3R0b20iOjAuMH0sIlBhZGRpbmciOnsiJGlkIjoiNzE2IiwiVG9wIjowLjAsIkxlZnQiOjAuMCwiUmlnaHQiOjAuMCwiQm90dG9tIjowLjB9LCJCYWNrZ3JvdW5kIjp7IiRpZCI6IjcxNyIsIkNvbG9yIjp7IiRpZCI6IjcxOCIsIkEiOjg5LCJSIjowLCJHIjowLCJCIjowfX0sIklzVmlzaWJsZSI6dHJ1ZSwiV2lkdGgiOjAuMCwiSGVpZ2h0IjowLjAsIkJvcmRlclN0eWxlIjp7IiRpZCI6IjcxOSIsIkxpbmVDb2xvciI6bnVsbCwiTGluZVdlaWdodCI6MC4wLCJMaW5lVHlwZSI6MCwiUGFyZW50U3R5bGUiOm51bGx9LCJQYXJlbnRTdHlsZSI6bnVsbH0sIkhvcml6b250YWxDb25uZWN0b3JTdHlsZSI6eyIkaWQiOiI3MjAiLCJMaW5lQ29sb3IiOnsiJGlkIjoiNzIxIiwiJHR5cGUiOiJOTFJFLkNvbW1vbi5Eb20uU29saWRDb2xvckJydXNoLCBOTFJFLkNvbW1vbiIsIkNvbG9yIjp7IiRpZCI6IjcyMiIsIkEiOjI1NSwiUiI6MjEyLCJHIjoyMzQsIkIiOjI1NX19LCJMaW5lV2VpZ2h0IjoxLjAsIkxpbmVUeXBlIjowLCJQYXJlbnRTdHlsZSI6bnVsbH0sIlZlcnRpY2FsQ29ubmVjdG9yU3R5bGUiOnsiJGlkIjoiNzIzIiwiTGluZUNvbG9yIjp7IiRpZCI6IjcyNCIsIiR0eXBlIjoiTkxSRS5Db21tb24uRG9tLlNvbGlkQ29sb3JCcnVzaCwgTkxSRS5Db21tb24iLCJDb2xvciI6eyIkaWQiOiI3MjUiLCJBIjoyNTUsIlIiOjIxMiwiRyI6MjM0LCJCIjoyNTV9fSwiTGluZVdlaWdodCI6MS4wLCJMaW5lVHlwZSI6MCwiUGFyZW50U3R5bGUiOm51bGx9LCJNYXJnaW4iOm51bGwsIlN0YXJ0RGF0ZVBvc2l0aW9uIjozLCJFbmREYXRlUG9zaXRpb24iOjQsIkRhdGVJc1Zpc2libGUiOnRydWUsIlRpdGxlUG9zaXRpb24iOjUsIkR1cmF0aW9uUG9zaXRpb24iOjYsIlBlcmNlbnRhZ2VDb21wbGV0ZWRQb3NpdGlvbiI6NiwiU3BhY2luZyI6MTQsIklzQmVsb3dUaW1lYmFuZCI6ZmFsc2UsIlBlcmNlbnRhZ2VDb21wbGV0ZVNoYXBlT3BhY2l0eSI6MzUsIkJhc2VsaW5lU3R5bGUiOnsiJGlkIjoiNzI2IiwiU2hhcGVTdHlsZSI6eyIkaWQiOiI3MjciLCJNYXJnaW4iOnsiJGlkIjoiNzI4IiwiVG9wIjowLjAsIkxlZnQiOjAuMCwiUmlnaHQiOjAuMCwiQm90dG9tIjowLjB9LCJQYWRkaW5nIjp7IiRpZCI6IjcyOSIsIlRvcCI6MC4wLCJMZWZ0IjowLjAsIlJpZ2h0IjowLjAsIkJvdHRvbSI6MC4wfSwiQmFja2dyb3VuZCI6eyIkaWQiOiI3MzAiLCJDb2xvciI6eyIkaWQiOiI3MzEiLCJBIjoxNTMsIlIiOjAsIkciOjAsIkIiOjB9fSwiSXNWaXNpYmxlIjp0cnVlLCJXaWR0aCI6MC4wLCJIZWlnaHQiOjAuMCwiQm9yZGVyU3R5bGUiOm51bGwsIlBhcmVudFN0eWxlIjpudWxsfSwiTWFyZ2luIjp7IiRpZCI6IjczMiIsIlRvcCI6MC4wLCJMZWZ0IjowLjAsIlJpZ2h0IjowLjAsIkJvdHRvbSI6MC4wfSwiUGFkZGluZyI6eyIkaWQiOiI3MzMiLCJUb3AiOjAuMCwiTGVmdCI6MC4wLCJSaWdodCI6MC4wLCJCb3R0b20iOjAuMH0sIkJhY2tncm91bmQiOm51bGwsIklzVmlzaWJsZSI6dHJ1ZSwiV2lkdGgiOjAuMCwiSGVpZ2h0IjowLjAsIkJvcmRlclN0eWxlIjpudWxsLCJQYXJlbnRTdHlsZSI6bnVsbH0sIlNoYXBlU3R5bGUiOnsiJGlkIjoiNzM0IiwiTWFyZ2luIjp7IiRpZCI6IjczNSIsIlRvcCI6MC4wLCJMZWZ0Ijo0LjAsIlJpZ2h0Ijo0LjAsIkJvdHRvbSI6MC4wfSwiUGFkZGluZyI6eyIkaWQiOiI3MzYiLCJUb3AiOjAuMCwiTGVmdCI6MC4wLCJSaWdodCI6MC4wLCJCb3R0b20iOjAuMH0sIkJhY2tncm91bmQiOnsiJGlkIjoiNzM3IiwiQ29sb3IiOnsiJGlkIjoiNzM4IiwiQSI6MjU1LCJSIjoxMjQsIkciOjIwMiwiQiI6OTh9fSwiSXNWaXNpYmxlIjp0cnVlLCJXaWR0aCI6MC4wLCJIZWlnaHQiOjEwLjAsIkJvcmRlclN0eWxlIjp7IiRpZCI6IjczOSIsIkxpbmVDb2xvciI6eyIkaWQiOiI3NDAiLCIkdHlwZSI6Ik5MUkUuQ29tbW9uLkRvbS5Tb2xpZENvbG9yQnJ1c2gsIE5MUkUuQ29tbW9uIiwiQ29sb3IiOnsiJGlkIjoiNzQxIiwiQSI6MjU1LCJSIjoyNTUsIkciOjAsIkIiOjB9fSwiTGluZVdlaWdodCI6MC4wLCJMaW5lVHlwZSI6MCwiUGFyZW50U3R5bGUiOm51bGx9LCJQYXJlbnRTdHlsZSI6bnVsbH0sIlRpdGxlU3R5bGUiOnsiJGlkIjoiNzQyIiwiRm9udFNldHRpbmdzIjp7IiRpZCI6Ijc0MyIsIkZvbnRTaXplIjoxMiwiRm9udE5hbWUiOiJDYWxpYnJpIiwiSXNCb2xkIjp0cnVlLCJJc0l0YWxpYyI6ZmFsc2UsIklzVW5kZXJsaW5lZCI6ZmFsc2UsIlBhcmVudFN0eWxlIjpudWxsfSwiQXV0b1NpemUiOjAsIkZvcmVncm91bmQiOnsiJGlkIjoiNzQ0IiwiQ29sb3IiOnsiJGlkIjoiNzQ1IiwiQSI6MjU1LCJSIjo0LCJHIjo5NywiQiI6MTIzfX0sIk1heFdpZHRoIjo4NjQuMCwiTWF4SGVpZ2h0IjoiSW5maW5pdHkiLCJTbWFydEZvcmVncm91bmRJc0FjdGl2ZSI6ZmFsc2UsIkhvcml6b250YWxBbGlnbm1lbnQiOjAsIlZlcnRpY2FsQWxpZ25tZW50IjowLCJTbWFydEZvcmVncm91bmQiOm51bGwsIkJhY2tncm91bmRGaWxsVHlwZSI6MCwiTWFyZ2luIjp7IiRpZCI6Ijc0NiIsIlRvcCI6MC4wLCJMZWZ0IjowLjAsIlJpZ2h0IjowLjAsIkJvdHRvbSI6MC4wfSwiUGFkZGluZyI6eyIkaWQiOiI3NDciLCJUb3AiOjAuMCwiTGVmdCI6MC4wLCJSaWdodCI6MC4wLCJCb3R0b20iOjAuMH0sIkJhY2tncm91bmQiOnsiJGlkIjoiNzQ4IiwiQ29sb3IiOnsiJGlkIjoiNzQ5IiwiQSI6ODksIlIiOjAsIkciOjAsIkIiOjB9fSwiSXNWaXNpYmxlIjp0cnVlLCJXaWR0aCI6MC4wLCJIZWlnaHQiOjAuMCwiQm9yZGVyU3R5bGUiOnsiJGlkIjoiNzUwIiwiTGluZUNvbG9yIjpudWxsLCJMaW5lV2VpZ2h0IjowLjAsIkxpbmVUeXBlIjowLCJQYXJlbnRTdHlsZSI6bnVsbH0sIlBhcmVudFN0eWxlIjpudWxsfSwiRGF0ZVN0eWxlIjp7IiRpZCI6Ijc1MSIsIkZvbnRTZXR0aW5ncyI6eyIkaWQiOiI3NTIiLCJGb250U2l6ZSI6OSwiRm9udE5hbWUiOiJDYWxpYnJpIiwiSXNCb2xkIjpmYWxzZSwiSXNJdGFsaWMiOmZhbHNlLCJJc1VuZGVybGluZWQiOmZhbHNlLCJQYXJlbnRTdHlsZSI6bnVsbH0sIkF1dG9TaXplIjowLCJGb3JlZ3JvdW5kIjp7IiRpZCI6Ijc1MyIsIkNvbG9yIjp7IiRpZCI6Ijc1NCIsIkEiOjI1NSwiUiI6NjgsIkciOjg0LCJCIjoxMDZ9fSwiTWF4V2lkdGgiOjIwMC4wLCJNYXhIZWlnaHQiOiJJbmZpbml0eSIsIlNtYXJ0Rm9yZWdyb3VuZElzQWN0aXZlIjpmYWxzZSwiSG9yaXpvbnRhbEFsaWdubWVudCI6MSwiVmVydGljYWxBbGlnbm1lbnQiOjAsIlNtYXJ0Rm9yZWdyb3VuZCI6bnVsbCwiQmFja2dyb3VuZEZpbGxUeXBlIjowLCJNYXJnaW4iOnsiJGlkIjoiNzU1IiwiVG9wIjowLjAsIkxlZnQiOjAuMCwiUmlnaHQiOjAuMCwiQm90dG9tIjowLjB9LCJQYWRkaW5nIjp7IiRpZCI6Ijc1NiIsIlRvcCI6MC4wLCJMZWZ0IjowLjAsIlJpZ2h0IjowLjAsIkJvdHRvbSI6MC4wfSwiQmFja2dyb3VuZCI6eyIkaWQiOiI3NTciLCJDb2xvciI6eyIkaWQiOiI3NTgiLCJBIjo4OSwiUiI6MCwiRyI6MCwiQiI6MH19LCJJc1Zpc2libGUiOnRydWUsIldpZHRoIjowLjAsIkhlaWdodCI6MC4wLCJCb3JkZXJTdHlsZSI6eyIkaWQiOiI3NTkiLCJMaW5lQ29sb3IiOm51bGwsIkxpbmVXZWlnaHQiOjAuMCwiTGluZVR5cGUiOjAsIlBhcmVudFN0eWxlIjpudWxsfSwiUGFyZW50U3R5bGUiOm51bGx9LCJEYXRlRm9ybWF0Ijp7IiRpZCI6Ijc2MCIsIkZvcm1hdFN0cmluZyI6Ik1NTSBkIiwiU2VwYXJhdG9yIjoiLyIsIlVzZUludGVybmF0aW9uYWxEYXRlRm9ybWF0IjpmYWxzZSwiRGF0ZUlzVmlzaWJsZSI6dHJ1ZSwiVGltZUlzVmlzaWJsZSI6ZmFsc2UsIkhvdXJEaWdpdHMiOjEsIkFtUG1EZXNpZ25hdG9yIjoyLCJUcmltMDBNaW51dGVzIjpmYWxzZSwiTGFzdEtub3duVmlzaWJpbGl0eVN0YXRlIjpudWxsfSwiV2Vla051bWJlcmluZyI6eyIkaWQiOiI3NjEiLCJGb3JtYXQiOjAsIklzVmlzaWJsZSI6ZmFsc2UsIkxhc3RLbm93blZpc2liaWxpdHlTdGF0ZSI6ZmFsc2V9LCJJc1Zpc2libGUiOnRydWUsIlBhcmVudFN0eWxlIjpudWxsfSwiSW5kZXgiOjMsIlNtYXJ0RHVyYXRpb25BY3RpdmF0ZWQiOmZhbHNlLCJEYXRlRm9ybWF0Ijp7IiRyZWYiOiI3NjAifSwiV2Vla051bWJlcmluZyI6eyIkaWQiOiI3NjIiLCJGb3JtYXQiOjAsIklzVmlzaWJsZSI6ZmFsc2UsIkxhc3RLbm93blZpc2liaWxpdHlTdGF0ZSI6ZmFsc2V9LCJCYXNlbGluZURhdGEiOnsiJGlkIjoiNzYzIiwiU3RhcnREYXRlIjoiMjAyNS0wMy0wN1QwMDowMDowMCIsIkVuZERhdGUiOiIyMDI1LTA2LTIyVDIzOjU5OjAwIn0sIklkIjoiNjU3Mzg5MDktOTNiMS00YzFhLWE2NjItZWQzMDg0ZjMzYmYwIiwiSW1wb3J0SWQiOm51bGwsIlRpdGxlIjoiRVhQTE9SSU5HIFNUSU1VTEFUSU9OIFRPT0xTIiwiTm90ZSI6bnVsbCwiSHlwZXJsaW5rIjp7IiRpZCI6Ijc2NCIsIkFkZHJlc3MiOiIiLCJTdWJBZGRyZXNzIjoiIn0sIklzQ2hhbmdlZCI6ZmFsc2UsIklzTmV3IjpmYWxzZX0seyIkaWQiOiI3NjUiLCJHcm91cE5hbWUiOm51bGwsIlN0YXJ0RGF0ZSI6IjIwMjUtMDktMjFUMDA6MDA6MDAiLCJFbmREYXRlIjoiMjAyNS0wOS0yNFQyMzo1OTowMCIsIlBlcmNlbnRhZ2VDb21wbGV0ZSI6bnVsbCwiU3R5bGUiOnsiJGlkIjoiNzY2IiwiU2hhcGUiOjEsIlNoYXBlVGhpY2tuZXNzIjowLCJEdXJhdGlvbkZvcm1hdCI6MCwiSW5jbHVkZU5vbldvcmtpbmdEYXlzSW5EdXJhdGlvbiI6ZmFsc2UsIlBlcmNlbnRhZ2VDb21wbGV0ZVN0eWxlIjp7IiRpZCI6Ijc2NyIsIkZvbnRTZXR0aW5ncyI6eyIkaWQiOiI3NjgiLCJGb250U2l6ZSI6MTAsIkZvbnROYW1lIjoiQ2FsaWJyaSIsIklzQm9sZCI6ZmFsc2UsIklzSXRhbGljIjpmYWxzZSwiSXNVbmRlcmxpbmVkIjpmYWxzZSwiUGFyZW50U3R5bGUiOm51bGx9LCJBdXRvU2l6ZSI6MCwiRm9yZWdyb3VuZCI6eyIkcmVmIjoiMTg4In0sIk1heFdpZHRoIjoyMDAuMCwiTWF4SGVpZ2h0IjoiSW5maW5pdHkiLCJTbWFydEZvcmVncm91bmRJc0FjdGl2ZSI6ZmFsc2UsIkhvcml6b250YWxBbGlnbm1lbnQiOjAsIlZlcnRpY2FsQWxpZ25tZW50IjowLCJTbWFydEZvcmVncm91bmQiOm51bGwsIkJhY2tncm91bmRGaWxsVHlwZSI6MCwiTWFyZ2luIjp7IiRpZCI6Ijc2OSIsIlRvcCI6MC4wLCJMZWZ0IjowLjAsIlJpZ2h0IjowLjAsIkJvdHRvbSI6MC4wfSwiUGFkZGluZyI6eyIkaWQiOiI3NzAiLCJUb3AiOjAuMCwiTGVmdCI6MC4wLCJSaWdodCI6MC4wLCJCb3R0b20iOjAuMH0sIkJhY2tncm91bmQiOnsiJGlkIjoiNzcxIiwiQ29sb3IiOnsiJGlkIjoiNzcyIiwiQSI6ODksIlIiOjAsIkciOjAsIkIiOjB9fSwiSXNWaXNpYmxlIjp0cnVlLCJXaWR0aCI6MC4wLCJIZWlnaHQiOjAuMCwiQm9yZGVyU3R5bGUiOnsiJGlkIjoiNzczIiwiTGluZUNvbG9yIjpudWxsLCJMaW5lV2VpZ2h0IjowLjAsIkxpbmVUeXBlIjowLCJQYXJlbnRTdHlsZSI6bnVsbH0sIlBhcmVudFN0eWxlIjpudWxsfSwiRHVyYXRpb25TdHlsZSI6eyIkaWQiOiI3NzQiLCJGb250U2V0dGluZ3MiOnsiJGlkIjoiNzc1IiwiRm9udFNpemUiOjEwLCJGb250TmFtZSI6IkNhbGlicmkiLCJJc0JvbGQiOmZhbHNlLCJJc0l0YWxpYyI6ZmFsc2UsIklzVW5kZXJsaW5lZCI6ZmFsc2UsIlBhcmVudFN0eWxlIjpudWxsfSwiQXV0b1NpemUiOjAsIkZvcmVncm91bmQiOnsiJGlkIjoiNzc2IiwiQ29sb3IiOnsiJGlkIjoiNzc3IiwiQSI6MjU1LCJSIjoyMzcsIkciOjEyNSwiQiI6NDl9fSwiTWF4V2lkdGgiOjIwMC4wLCJNYXhIZWlnaHQiOiJJbmZpbml0eSIsIlNtYXJ0Rm9yZWdyb3VuZElzQWN0aXZlIjpmYWxzZSwiSG9yaXpvbnRhbEFsaWdubWVudCI6MCwiVmVydGljYWxBbGlnbm1lbnQiOjAsIlNtYXJ0Rm9yZWdyb3VuZCI6bnVsbCwiQmFja2dyb3VuZEZpbGxUeXBlIjowLCJNYXJnaW4iOnsiJGlkIjoiNzc4IiwiVG9wIjowLjAsIkxlZnQiOjAuMCwiUmlnaHQiOjAuMCwiQm90dG9tIjowLjB9LCJQYWRkaW5nIjp7IiRpZCI6Ijc3OSIsIlRvcCI6MC4wLCJMZWZ0IjowLjAsIlJpZ2h0IjowLjAsIkJvdHRvbSI6MC4wfSwiQmFja2dyb3VuZCI6eyIkaWQiOiI3ODAiLCJDb2xvciI6eyIkaWQiOiI3ODEiLCJBIjo4OSwiUiI6MCwiRyI6MCwiQiI6MH19LCJJc1Zpc2libGUiOnRydWUsIldpZHRoIjowLjAsIkhlaWdodCI6MC4wLCJCb3JkZXJTdHlsZSI6eyIkaWQiOiI3ODIiLCJMaW5lQ29sb3IiOm51bGwsIkxpbmVXZWlnaHQiOjAuMCwiTGluZVR5cGUiOjAsIlBhcmVudFN0eWxlIjpudWxsfSwiUGFyZW50U3R5bGUiOm51bGx9LCJIb3Jpem9udGFsQ29ubmVjdG9yU3R5bGUiOnsiJGlkIjoiNzgzIiwiTGluZUNvbG9yIjp7IiRpZCI6Ijc4NCIsIiR0eXBlIjoiTkxSRS5Db21tb24uRG9tLlNvbGlkQ29sb3JCcnVzaCwgTkxSRS5Db21tb24iLCJDb2xvciI6eyIkaWQiOiI3ODUiLCJBIjoyNTUsIlIiOjIxMiwiRyI6MjM0LCJCIjoyNTV9fSwiTGluZVdlaWdodCI6MS4wLCJMaW5lVHlwZSI6MCwiUGFyZW50U3R5bGUiOm51bGx9LCJWZXJ0aWNhbENvbm5lY3RvclN0eWxlIjp7IiRpZCI6Ijc4NiIsIkxpbmVDb2xvciI6eyIkaWQiOiI3ODciLCIkdHlwZSI6Ik5MUkUuQ29tbW9uLkRvbS5Tb2xpZENvbG9yQnJ1c2gsIE5MUkUuQ29tbW9uIiwiQ29sb3IiOnsiJGlkIjoiNzg4IiwiQSI6MjU1LCJSIjoyMTIsIkciOjIzNCwiQiI6MjU1fX0sIkxpbmVXZWlnaHQiOjEuMCwiTGluZVR5cGUiOjAsIlBhcmVudFN0eWxlIjpudWxsfSwiTWFyZ2luIjpudWxsLCJTdGFydERhdGVQb3NpdGlvbiI6MywiRW5kRGF0ZVBvc2l0aW9uIjo0LCJEYXRlSXNWaXNpYmxlIjp0cnVlLCJUaXRsZVBvc2l0aW9uIjo1LCJEdXJhdGlvblBvc2l0aW9uIjo2LCJQZXJjZW50YWdlQ29tcGxldGVkUG9zaXRpb24iOjYsIlNwYWNpbmciOjE0LCJJc0JlbG93VGltZWJhbmQiOmZhbHNlLCJQZXJjZW50YWdlQ29tcGxldGVTaGFwZU9wYWNpdHkiOjM1LCJCYXNlbGluZVN0eWxlIjp7IiRpZCI6Ijc4OSIsIlNoYXBlU3R5bGUiOnsiJGlkIjoiNzkwIiwiTWFyZ2luIjp7IiRpZCI6Ijc5MSIsIlRvcCI6MC4wLCJMZWZ0IjowLjAsIlJpZ2h0IjowLjAsIkJvdHRvbSI6MC4wfSwiUGFkZGluZyI6eyIkaWQiOiI3OTIiLCJUb3AiOjAuMCwiTGVmdCI6MC4wLCJSaWdodCI6MC4wLCJCb3R0b20iOjAuMH0sIkJhY2tncm91bmQiOnsiJGlkIjoiNzkzIiwiQ29sb3IiOnsiJGlkIjoiNzk0IiwiQSI6MTUzLCJSIjowLCJHIjowLCJCIjowfX0sIklzVmlzaWJsZSI6dHJ1ZSwiV2lkdGgiOjAuMCwiSGVpZ2h0IjowLjAsIkJvcmRlclN0eWxlIjpudWxsLCJQYXJlbnRTdHlsZSI6bnVsbH0sIk1hcmdpbiI6eyIkaWQiOiI3OTUiLCJUb3AiOjAuMCwiTGVmdCI6MC4wLCJSaWdodCI6MC4wLCJCb3R0b20iOjAuMH0sIlBhZGRpbmciOnsiJGlkIjoiNzk2IiwiVG9wIjowLjAsIkxlZnQiOjAuMCwiUmlnaHQiOjAuMCwiQm90dG9tIjowLjB9LCJCYWNrZ3JvdW5kIjpudWxsLCJJc1Zpc2libGUiOnRydWUsIldpZHRoIjowLjAsIkhlaWdodCI6MC4wLCJCb3JkZXJTdHlsZSI6bnVsbCwiUGFyZW50U3R5bGUiOm51bGx9LCJTaGFwZVN0eWxlIjp7IiRpZCI6Ijc5NyIsIk1hcmdpbiI6eyIkaWQiOiI3OTgiLCJUb3AiOjAuMCwiTGVmdCI6NC4wLCJSaWdodCI6NC4wLCJCb3R0b20iOjAuMH0sIlBhZGRpbmciOnsiJGlkIjoiNzk5IiwiVG9wIjowLjAsIkxlZnQiOjAuMCwiUmlnaHQiOjAuMCwiQm90dG9tIjowLjB9LCJCYWNrZ3JvdW5kIjp7IiRpZCI6IjgwMCIsIkNvbG9yIjp7IiRpZCI6IjgwMSIsIkEiOjI1NSwiUiI6MTEsIkciOjIwOCwiQiI6MjE3fX0sIklzVmlzaWJsZSI6dHJ1ZSwiV2lkdGgiOjAuMCwiSGVpZ2h0IjoxMC4wLCJCb3JkZXJTdHlsZSI6eyIkaWQiOiI4MDIiLCJMaW5lQ29sb3IiOnsiJGlkIjoiODAzIiwiJHR5cGUiOiJOTFJFLkNvbW1vbi5Eb20uU29saWRDb2xvckJydXNoLCBOTFJFLkNvbW1vbiIsIkNvbG9yIjp7IiRpZCI6IjgwNCIsIkEiOjI1NSwiUiI6MjU1LCJHIjowLCJCIjowfX0sIkxpbmVXZWlnaHQiOjAuMCwiTGluZVR5cGUiOjAsIlBhcmVudFN0eWxlIjpudWxsfSwiUGFyZW50U3R5bGUiOm51bGx9LCJUaXRsZVN0eWxlIjp7IiRpZCI6IjgwNSIsIkZvbnRTZXR0aW5ncyI6eyIkaWQiOiI4MDYiLCJGb250U2l6ZSI6MTIsIkZvbnROYW1lIjoiQ2FsaWJyaSIsIklzQm9sZCI6dHJ1ZSwiSXNJdGFsaWMiOmZhbHNlLCJJc1VuZGVybGluZWQiOmZhbHNlLCJQYXJlbnRTdHlsZSI6bnVsbH0sIkF1dG9TaXplIjowLCJGb3JlZ3JvdW5kIjp7IiRpZCI6IjgwNyIsIkNvbG9yIjp7IiRpZCI6IjgwOCIsIkEiOjI1NSwiUiI6NCwiRyI6OTcsIkIiOjEyM319LCJNYXhXaWR0aCI6ODY0LjAsIk1heEhlaWdodCI6IkluZmluaXR5IiwiU21hcnRGb3JlZ3JvdW5kSXNBY3RpdmUiOmZhbHNlLCJIb3Jpem9udGFsQWxpZ25tZW50IjowLCJWZXJ0aWNhbEFsaWdubWVudCI6MCwiU21hcnRGb3JlZ3JvdW5kIjpudWxsLCJCYWNrZ3JvdW5kRmlsbFR5cGUiOjAsIk1hcmdpbiI6eyIkaWQiOiI4MDkiLCJUb3AiOjAuMCwiTGVmdCI6MC4wLCJSaWdodCI6MC4wLCJCb3R0b20iOjAuMH0sIlBhZGRpbmciOnsiJGlkIjoiODEwIiwiVG9wIjowLjAsIkxlZnQiOjAuMCwiUmlnaHQiOjAuMCwiQm90dG9tIjowLjB9LCJCYWNrZ3JvdW5kIjp7IiRpZCI6IjgxMSIsIkNvbG9yIjp7IiRpZCI6IjgxMiIsIkEiOjg5LCJSIjowLCJHIjowLCJCIjowfX0sIklzVmlzaWJsZSI6dHJ1ZSwiV2lkdGgiOjAuMCwiSGVpZ2h0IjowLjAsIkJvcmRlclN0eWxlIjp7IiRpZCI6IjgxMyIsIkxpbmVDb2xvciI6bnVsbCwiTGluZVdlaWdodCI6MC4wLCJMaW5lVHlwZSI6MCwiUGFyZW50U3R5bGUiOm51bGx9LCJQYXJlbnRTdHlsZSI6bnVsbH0sIkRhdGVTdHlsZSI6eyIkaWQiOiI4MTQiLCJGb250U2V0dGluZ3MiOnsiJGlkIjoiODE1IiwiRm9udFNpemUiOjksIkZvbnROYW1lIjoiQ2FsaWJyaSIsIklzQm9sZCI6ZmFsc2UsIklzSXRhbGljIjpmYWxzZSwiSXNVbmRlcmxpbmVkIjpmYWxzZSwiUGFyZW50U3R5bGUiOm51bGx9LCJBdXRvU2l6ZSI6MCwiRm9yZWdyb3VuZCI6eyIkaWQiOiI4MTYiLCJDb2xvciI6eyIkaWQiOiI4MTciLCJBIjoyNTUsIlIiOjY4LCJHIjo4NCwiQiI6MTA2fX0sIk1heFdpZHRoIjoyMDAuMCwiTWF4SGVpZ2h0IjoiSW5maW5pdHkiLCJTbWFydEZvcmVncm91bmRJc0FjdGl2ZSI6ZmFsc2UsIkhvcml6b250YWxBbGlnbm1lbnQiOjEsIlZlcnRpY2FsQWxpZ25tZW50IjowLCJTbWFydEZvcmVncm91bmQiOm51bGwsIkJhY2tncm91bmRGaWxsVHlwZSI6MCwiTWFyZ2luIjp7IiRpZCI6IjgxOCIsIlRvcCI6MC4wLCJMZWZ0IjowLjAsIlJpZ2h0IjowLjAsIkJvdHRvbSI6MC4wfSwiUGFkZGluZyI6eyIkaWQiOiI4MTkiLCJUb3AiOjAuMCwiTGVmdCI6MC4wLCJSaWdodCI6MC4wLCJCb3R0b20iOjAuMH0sIkJhY2tncm91bmQiOnsiJGlkIjoiODIwIiwiQ29sb3IiOnsiJGlkIjoiODIxIiwiQSI6ODksIlIiOjAsIkciOjAsIkIiOjB9fSwiSXNWaXNpYmxlIjp0cnVlLCJXaWR0aCI6MC4wLCJIZWlnaHQiOjAuMCwiQm9yZGVyU3R5bGUiOnsiJGlkIjoiODIyIiwiTGluZUNvbG9yIjpudWxsLCJMaW5lV2VpZ2h0IjowLjAsIkxpbmVUeXBlIjowLCJQYXJlbnRTdHlsZSI6bnVsbH0sIlBhcmVudFN0eWxlIjpudWxsfSwiRGF0ZUZvcm1hdCI6eyIkaWQiOiI4MjMiLCJGb3JtYXRTdHJpbmciOiJNTU0gZCIsIlNlcGFyYXRvciI6Ii8iLCJVc2VJbnRlcm5hdGlvbmFsRGF0ZUZvcm1hdCI6ZmFsc2UsIkRhdGVJc1Zpc2libGUiOnRydWUsIlRpbWVJc1Zpc2libGUiOmZhbHNlLCJIb3VyRGlnaXRzIjoxLCJBbVBtRGVzaWduYXRvciI6MiwiVHJpbTAwTWludXRlcyI6ZmFsc2UsIkxhc3RLbm93blZpc2liaWxpdHlTdGF0ZSI6bnVsbH0sIldlZWtOdW1iZXJpbmciOnsiJGlkIjoiODI0IiwiRm9ybWF0IjowLCJJc1Zpc2libGUiOmZhbHNlLCJMYXN0S25vd25WaXNpYmlsaXR5U3RhdGUiOmZhbHNlfSwiSXNWaXNpYmxlIjp0cnVlLCJQYXJlbnRTdHlsZSI6bnVsbH0sIkluZGV4Ijo0LCJTbWFydER1cmF0aW9uQWN0aXZhdGVkIjpmYWxzZSwiRGF0ZUZvcm1hdCI6eyIkcmVmIjoiODIzIn0sIldlZWtOdW1iZXJpbmciOnsiJGlkIjoiODI1IiwiRm9ybWF0IjowLCJJc1Zpc2libGUiOmZhbHNlLCJMYXN0S25vd25WaXNpYmlsaXR5U3RhdGUiOmZhbHNlfSwiQmFzZWxpbmVEYXRhIjp7IiRpZCI6IjgyNiIsIlN0YXJ0RGF0ZSI6IjIwMjUtMDQtMDRUMDA6MDA6MDAiLCJFbmREYXRlIjoiMjAyNS0wNS0xMlQyMzo1OTowMCJ9LCJJZCI6ImZhMDBlOGRlLTg1ZGEtNDkzMS04NWViLTExMmMwM2ZlM2FiOCIsIkltcG9ydElkIjpudWxsLCJUaXRsZSI6IkRPQ1VNRU5UQVRJT04gRk9SIFJFVklFVyAxIiwiTm90ZSI6bnVsbCwiSHlwZXJsaW5rIjp7IiRpZCI6IjgyNyIsIkFkZHJlc3MiOiIiLCJTdWJBZGRyZXNzIjoiIn0sIklzQ2hhbmdlZCI6ZmFsc2UsIklzTmV3IjpmYWxzZX0seyIkaWQiOiI4MjgiLCJHcm91cE5hbWUiOm51bGwsIlN0YXJ0RGF0ZSI6IjIwMjUtMDktMjVUMDA6MDA6MDAiLCJFbmREYXRlIjoiMjAyNS0xMC0xNlQyMzo1OTowMCIsIlBlcmNlbnRhZ2VDb21wbGV0ZSI6bnVsbCwiU3R5bGUiOnsiJGlkIjoiODI5IiwiU2hhcGUiOjEsIlNoYXBlVGhpY2tuZXNzIjowLCJEdXJhdGlvbkZvcm1hdCI6MCwiSW5jbHVkZU5vbldvcmtpbmdEYXlzSW5EdXJhdGlvbiI6ZmFsc2UsIlBlcmNlbnRhZ2VDb21wbGV0ZVN0eWxlIjp7IiRpZCI6IjgzMCIsIkZvbnRTZXR0aW5ncyI6eyIkaWQiOiI4MzEiLCJGb250U2l6ZSI6MTAsIkZvbnROYW1lIjoiQ2FsaWJyaSIsIklzQm9sZCI6ZmFsc2UsIklzSXRhbGljIjpmYWxzZSwiSXNVbmRlcmxpbmVkIjpmYWxzZSwiUGFyZW50U3R5bGUiOm51bGx9LCJBdXRvU2l6ZSI6MCwiRm9yZWdyb3VuZCI6eyIkcmVmIjoiMTg4In0sIk1heFdpZHRoIjoyMDAuMCwiTWF4SGVpZ2h0IjoiSW5maW5pdHkiLCJTbWFydEZvcmVncm91bmRJc0FjdGl2ZSI6ZmFsc2UsIkhvcml6b250YWxBbGlnbm1lbnQiOjAsIlZlcnRpY2FsQWxpZ25tZW50IjowLCJTbWFydEZvcmVncm91bmQiOm51bGwsIkJhY2tncm91bmRGaWxsVHlwZSI6MCwiTWFyZ2luIjp7IiRpZCI6IjgzMiIsIlRvcCI6MC4wLCJMZWZ0IjowLjAsIlJpZ2h0IjowLjAsIkJvdHRvbSI6MC4wfSwiUGFkZGluZyI6eyIkaWQiOiI4MzMiLCJUb3AiOjAuMCwiTGVmdCI6MC4wLCJSaWdodCI6MC4wLCJCb3R0b20iOjAuMH0sIkJhY2tncm91bmQiOnsiJGlkIjoiODM0IiwiQ29sb3IiOnsiJGlkIjoiODM1IiwiQSI6ODksIlIiOjAsIkciOjAsIkIiOjB9fSwiSXNWaXNpYmxlIjp0cnVlLCJXaWR0aCI6MC4wLCJIZWlnaHQiOjAuMCwiQm9yZGVyU3R5bGUiOnsiJGlkIjoiODM2IiwiTGluZUNvbG9yIjpudWxsLCJMaW5lV2VpZ2h0IjowLjAsIkxpbmVUeXBlIjowLCJQYXJlbnRTdHlsZSI6bnVsbH0sIlBhcmVudFN0eWxlIjpudWxsfSwiRHVyYXRpb25TdHlsZSI6eyIkaWQiOiI4MzciLCJGb250U2V0dGluZ3MiOnsiJGlkIjoiODM4IiwiRm9udFNpemUiOjEwLCJGb250TmFtZSI6IkNhbGlicmkiLCJJc0JvbGQiOmZhbHNlLCJJc0l0YWxpYyI6ZmFsc2UsIklzVW5kZXJsaW5lZCI6ZmFsc2UsIlBhcmVudFN0eWxlIjpudWxsfSwiQXV0b1NpemUiOjAsIkZvcmVncm91bmQiOnsiJGlkIjoiODM5IiwiQ29sb3IiOnsiJGlkIjoiODQwIiwiQSI6MjU1LCJSIjoyMzcsIkciOjEyNSwiQiI6NDl9fSwiTWF4V2lkdGgiOjIwMC4wLCJNYXhIZWlnaHQiOiJJbmZpbml0eSIsIlNtYXJ0Rm9yZWdyb3VuZElzQWN0aXZlIjpmYWxzZSwiSG9yaXpvbnRhbEFsaWdubWVudCI6MCwiVmVydGljYWxBbGlnbm1lbnQiOjAsIlNtYXJ0Rm9yZWdyb3VuZCI6bnVsbCwiQmFja2dyb3VuZEZpbGxUeXBlIjowLCJNYXJnaW4iOnsiJGlkIjoiODQxIiwiVG9wIjowLjAsIkxlZnQiOjAuMCwiUmlnaHQiOjAuMCwiQm90dG9tIjowLjB9LCJQYWRkaW5nIjp7IiRpZCI6Ijg0MiIsIlRvcCI6MC4wLCJMZWZ0IjowLjAsIlJpZ2h0IjowLjAsIkJvdHRvbSI6MC4wfSwiQmFja2dyb3VuZCI6eyIkaWQiOiI4NDMiLCJDb2xvciI6eyIkaWQiOiI4NDQiLCJBIjo4OSwiUiI6MCwiRyI6MCwiQiI6MH19LCJJc1Zpc2libGUiOnRydWUsIldpZHRoIjowLjAsIkhlaWdodCI6MC4wLCJCb3JkZXJTdHlsZSI6eyIkaWQiOiI4NDUiLCJMaW5lQ29sb3IiOm51bGwsIkxpbmVXZWlnaHQiOjAuMCwiTGluZVR5cGUiOjAsIlBhcmVudFN0eWxlIjpudWxsfSwiUGFyZW50U3R5bGUiOm51bGx9LCJIb3Jpem9udGFsQ29ubmVjdG9yU3R5bGUiOnsiJGlkIjoiODQ2IiwiTGluZUNvbG9yIjp7IiRpZCI6Ijg0NyIsIiR0eXBlIjoiTkxSRS5Db21tb24uRG9tLlNvbGlkQ29sb3JCcnVzaCwgTkxSRS5Db21tb24iLCJDb2xvciI6eyIkaWQiOiI4NDgiLCJBIjoyNTUsIlIiOjIxMiwiRyI6MjM0LCJCIjoyNTV9fSwiTGluZVdlaWdodCI6MS4wLCJMaW5lVHlwZSI6MCwiUGFyZW50U3R5bGUiOm51bGx9LCJWZXJ0aWNhbENvbm5lY3RvclN0eWxlIjp7IiRpZCI6Ijg0OSIsIkxpbmVDb2xvciI6eyIkaWQiOiI4NTAiLCIkdHlwZSI6Ik5MUkUuQ29tbW9uLkRvbS5Tb2xpZENvbG9yQnJ1c2gsIE5MUkUuQ29tbW9uIiwiQ29sb3IiOnsiJGlkIjoiODUxIiwiQSI6MjU1LCJSIjoyMTIsIkciOjIzNCwiQiI6MjU1fX0sIkxpbmVXZWlnaHQiOjEuMCwiTGluZVR5cGUiOjAsIlBhcmVudFN0eWxlIjpudWxsfSwiTWFyZ2luIjpudWxsLCJTdGFydERhdGVQb3NpdGlvbiI6MywiRW5kRGF0ZVBvc2l0aW9uIjo0LCJEYXRlSXNWaXNpYmxlIjp0cnVlLCJUaXRsZVBvc2l0aW9uIjo1LCJEdXJhdGlvblBvc2l0aW9uIjo2LCJQZXJjZW50YWdlQ29tcGxldGVkUG9zaXRpb24iOjYsIlNwYWNpbmciOjE0LCJJc0JlbG93VGltZWJhbmQiOmZhbHNlLCJQZXJjZW50YWdlQ29tcGxldGVTaGFwZU9wYWNpdHkiOjM1LCJCYXNlbGluZVN0eWxlIjp7IiRpZCI6Ijg1MiIsIlNoYXBlU3R5bGUiOnsiJGlkIjoiODUzIiwiTWFyZ2luIjp7IiRpZCI6Ijg1NCIsIlRvcCI6MC4wLCJMZWZ0IjowLjAsIlJpZ2h0IjowLjAsIkJvdHRvbSI6MC4wfSwiUGFkZGluZyI6eyIkaWQiOiI4NTUiLCJUb3AiOjAuMCwiTGVmdCI6MC4wLCJSaWdodCI6MC4wLCJCb3R0b20iOjAuMH0sIkJhY2tncm91bmQiOnsiJGlkIjoiODU2IiwiQ29sb3IiOnsiJGlkIjoiODU3IiwiQSI6MTUzLCJSIjowLCJHIjowLCJCIjowfX0sIklzVmlzaWJsZSI6dHJ1ZSwiV2lkdGgiOjAuMCwiSGVpZ2h0IjowLjAsIkJvcmRlclN0eWxlIjpudWxsLCJQYXJlbnRTdHlsZSI6bnVsbH0sIk1hcmdpbiI6eyIkaWQiOiI4NTgiLCJUb3AiOjAuMCwiTGVmdCI6MC4wLCJSaWdodCI6MC4wLCJCb3R0b20iOjAuMH0sIlBhZGRpbmciOnsiJGlkIjoiODU5IiwiVG9wIjowLjAsIkxlZnQiOjAuMCwiUmlnaHQiOjAuMCwiQm90dG9tIjowLjB9LCJCYWNrZ3JvdW5kIjpudWxsLCJJc1Zpc2libGUiOnRydWUsIldpZHRoIjowLjAsIkhlaWdodCI6MC4wLCJCb3JkZXJTdHlsZSI6bnVsbCwiUGFyZW50U3R5bGUiOm51bGx9LCJTaGFwZVN0eWxlIjp7IiRpZCI6Ijg2MCIsIk1hcmdpbiI6eyIkaWQiOiI4NjEiLCJUb3AiOjAuMCwiTGVmdCI6NC4wLCJSaWdodCI6NC4wLCJCb3R0b20iOjAuMH0sIlBhZGRpbmciOnsiJGlkIjoiODYyIiwiVG9wIjowLjAsIkxlZnQiOjAuMCwiUmlnaHQiOjAuMCwiQm90dG9tIjowLjB9LCJCYWNrZ3JvdW5kIjp7IiRpZCI6Ijg2MyIsIkNvbG9yIjp7IiRpZCI6Ijg2NCIsIkEiOjI1NSwiUiI6MTI0LCJHIjoyMDIsIkIiOjk4fX0sIklzVmlzaWJsZSI6dHJ1ZSwiV2lkdGgiOjAuMCwiSGVpZ2h0IjoxMC4wLCJCb3JkZXJTdHlsZSI6eyIkaWQiOiI4NjUiLCJMaW5lQ29sb3IiOnsiJGlkIjoiODY2IiwiJHR5cGUiOiJOTFJFLkNvbW1vbi5Eb20uU29saWRDb2xvckJydXNoLCBOTFJFLkNvbW1vbiIsIkNvbG9yIjp7IiRpZCI6Ijg2NyIsIkEiOjI1NSwiUiI6MjU1LCJHIjowLCJCIjowfX0sIkxpbmVXZWlnaHQiOjAuMCwiTGluZVR5cGUiOjAsIlBhcmVudFN0eWxlIjpudWxsfSwiUGFyZW50U3R5bGUiOm51bGx9LCJUaXRsZVN0eWxlIjp7IiRpZCI6Ijg2OCIsIkZvbnRTZXR0aW5ncyI6eyIkaWQiOiI4NjkiLCJGb250U2l6ZSI6MTIsIkZvbnROYW1lIjoiQ2FsaWJyaSIsIklzQm9sZCI6dHJ1ZSwiSXNJdGFsaWMiOmZhbHNlLCJJc1VuZGVybGluZWQiOmZhbHNlLCJQYXJlbnRTdHlsZSI6bnVsbH0sIkF1dG9TaXplIjowLCJGb3JlZ3JvdW5kIjp7IiRpZCI6Ijg3MCIsIkNvbG9yIjp7IiRpZCI6Ijg3MSIsIkEiOjI1NSwiUiI6NCwiRyI6OTcsIkIiOjEyM319LCJNYXhXaWR0aCI6ODY0LjAsIk1heEhlaWdodCI6IkluZmluaXR5IiwiU21hcnRGb3JlZ3JvdW5kSXNBY3RpdmUiOmZhbHNlLCJIb3Jpem9udGFsQWxpZ25tZW50IjowLCJWZXJ0aWNhbEFsaWdubWVudCI6MCwiU21hcnRGb3JlZ3JvdW5kIjpudWxsLCJCYWNrZ3JvdW5kRmlsbFR5cGUiOjAsIk1hcmdpbiI6eyIkaWQiOiI4NzIiLCJUb3AiOjAuMCwiTGVmdCI6MC4wLCJSaWdodCI6MC4wLCJCb3R0b20iOjAuMH0sIlBhZGRpbmciOnsiJGlkIjoiODczIiwiVG9wIjowLjAsIkxlZnQiOjAuMCwiUmlnaHQiOjAuMCwiQm90dG9tIjowLjB9LCJCYWNrZ3JvdW5kIjp7IiRpZCI6Ijg3NCIsIkNvbG9yIjp7IiRpZCI6Ijg3NSIsIkEiOjg5LCJSIjowLCJHIjowLCJCIjowfX0sIklzVmlzaWJsZSI6dHJ1ZSwiV2lkdGgiOjAuMCwiSGVpZ2h0IjowLjAsIkJvcmRlclN0eWxlIjp7IiRpZCI6Ijg3NiIsIkxpbmVDb2xvciI6bnVsbCwiTGluZVdlaWdodCI6MC4wLCJMaW5lVHlwZSI6MCwiUGFyZW50U3R5bGUiOm51bGx9LCJQYXJlbnRTdHlsZSI6bnVsbH0sIkRhdGVTdHlsZSI6eyIkaWQiOiI4NzciLCJGb250U2V0dGluZ3MiOnsiJGlkIjoiODc4IiwiRm9udFNpemUiOjksIkZvbnROYW1lIjoiQ2FsaWJyaSIsIklzQm9sZCI6ZmFsc2UsIklzSXRhbGljIjpmYWxzZSwiSXNVbmRlcmxpbmVkIjpmYWxzZSwiUGFyZW50U3R5bGUiOm51bGx9LCJBdXRvU2l6ZSI6MCwiRm9yZWdyb3VuZCI6eyIkaWQiOiI4NzkiLCJDb2xvciI6eyIkaWQiOiI4ODAiLCJBIjoyNTUsIlIiOjY4LCJHIjo4NCwiQiI6MTA2fX0sIk1heFdpZHRoIjoyMDAuMCwiTWF4SGVpZ2h0IjoiSW5maW5pdHkiLCJTbWFydEZvcmVncm91bmRJc0FjdGl2ZSI6ZmFsc2UsIkhvcml6b250YWxBbGlnbm1lbnQiOjEsIlZlcnRpY2FsQWxpZ25tZW50IjowLCJTbWFydEZvcmVncm91bmQiOm51bGwsIkJhY2tncm91bmRGaWxsVHlwZSI6MCwiTWFyZ2luIjp7IiRpZCI6Ijg4MSIsIlRvcCI6MC4wLCJMZWZ0IjowLjAsIlJpZ2h0IjowLjAsIkJvdHRvbSI6MC4wfSwiUGFkZGluZyI6eyIkaWQiOiI4ODIiLCJUb3AiOjAuMCwiTGVmdCI6MC4wLCJSaWdodCI6MC4wLCJCb3R0b20iOjAuMH0sIkJhY2tncm91bmQiOnsiJGlkIjoiODgzIiwiQ29sb3IiOnsiJGlkIjoiODg0IiwiQSI6ODksIlIiOjAsIkciOjAsIkIiOjB9fSwiSXNWaXNpYmxlIjp0cnVlLCJXaWR0aCI6MC4wLCJIZWlnaHQiOjAuMCwiQm9yZGVyU3R5bGUiOnsiJGlkIjoiODg1IiwiTGluZUNvbG9yIjpudWxsLCJMaW5lV2VpZ2h0IjowLjAsIkxpbmVUeXBlIjowLCJQYXJlbnRTdHlsZSI6bnVsbH0sIlBhcmVudFN0eWxlIjpudWxsfSwiRGF0ZUZvcm1hdCI6eyIkaWQiOiI4ODYiLCJGb3JtYXRTdHJpbmciOiJNTU0gZCIsIlNlcGFyYXRvciI6Ii8iLCJVc2VJbnRlcm5hdGlvbmFsRGF0ZUZvcm1hdCI6ZmFsc2UsIkRhdGVJc1Zpc2libGUiOnRydWUsIlRpbWVJc1Zpc2libGUiOmZhbHNlLCJIb3VyRGlnaXRzIjoxLCJBbVBtRGVzaWduYXRvciI6MiwiVHJpbTAwTWludXRlcyI6ZmFsc2UsIkxhc3RLbm93blZpc2liaWxpdHlTdGF0ZSI6bnVsbH0sIldlZWtOdW1iZXJpbmciOnsiJGlkIjoiODg3IiwiRm9ybWF0IjowLCJJc1Zpc2libGUiOmZhbHNlLCJMYXN0S25vd25WaXNpYmlsaXR5U3RhdGUiOmZhbHNlfSwiSXNWaXNpYmxlIjp0cnVlLCJQYXJlbnRTdHlsZSI6bnVsbH0sIkluZGV4Ijo1LCJTbWFydER1cmF0aW9uQWN0aXZhdGVkIjpmYWxzZSwiRGF0ZUZvcm1hdCI6eyIkcmVmIjoiODg2In0sIldlZWtOdW1iZXJpbmciOnsiJGlkIjoiODg4IiwiRm9ybWF0IjowLCJJc1Zpc2libGUiOmZhbHNlLCJMYXN0S25vd25WaXNpYmlsaXR5U3RhdGUiOmZhbHNlfSwiQmFzZWxpbmVEYXRhIjp7IiRpZCI6Ijg4OSIsIlN0YXJ0RGF0ZSI6IjIwMjUtMDQtMTVUMDA6MDA6MDAiLCJFbmREYXRlIjoiMjAyNS0wNi0wMVQyMzo1OTowMCJ9LCJJZCI6IjFlZTk5ZTYwLTNhYjctNGQ0NS1iMmFmLTQyMWNkODUwMDgwOCIsIkltcG9ydElkIjpudWxsLCJUaXRsZSI6IkRFU0lHTklORyBPRiBTVFJVQ1RVUkUiLCJOb3RlIjpudWxsLCJIeXBlcmxpbmsiOnsiJGlkIjoiODkwIiwiQWRkcmVzcyI6IiIsIlN1YkFkZHJlc3MiOiIifSwiSXNDaGFuZ2VkIjpmYWxzZSwiSXNOZXciOmZhbHNlfSx7IiRpZCI6Ijg5MSIsIkdyb3VwTmFtZSI6bnVsbCwiU3RhcnREYXRlIjoiMjAyNS0xMC0xNVQwMDowMDowMCIsIkVuZERhdGUiOiIyMDI1LTExLTA0VDIzOjU5OjAwIiwiUGVyY2VudGFnZUNvbXBsZXRlIjpudWxsLCJTdHlsZSI6eyIkaWQiOiI4OTIiLCJTaGFwZSI6MSwiU2hhcGVUaGlja25lc3MiOjAsIkR1cmF0aW9uRm9ybWF0IjowLCJJbmNsdWRlTm9uV29ya2luZ0RheXNJbkR1cmF0aW9uIjpmYWxzZSwiUGVyY2VudGFnZUNvbXBsZXRlU3R5bGUiOnsiJGlkIjoiODkzIiwiRm9udFNldHRpbmdzIjp7IiRpZCI6Ijg5NCIsIkZvbnRTaXplIjoxMCwiRm9udE5hbWUiOiJDYWxpYnJpIiwiSXNCb2xkIjpmYWxzZSwiSXNJdGFsaWMiOmZhbHNlLCJJc1VuZGVybGluZWQiOmZhbHNlLCJQYXJlbnRTdHlsZSI6bnVsbH0sIkF1dG9TaXplIjowLCJGb3JlZ3JvdW5kIjp7IiRyZWYiOiIxODgifSwiTWF4V2lkdGgiOjIwMC4wLCJNYXhIZWlnaHQiOiJJbmZpbml0eSIsIlNtYXJ0Rm9yZWdyb3VuZElzQWN0aXZlIjpmYWxzZSwiSG9yaXpvbnRhbEFsaWdubWVudCI6MCwiVmVydGljYWxBbGlnbm1lbnQiOjAsIlNtYXJ0Rm9yZWdyb3VuZCI6bnVsbCwiQmFja2dyb3VuZEZpbGxUeXBlIjowLCJNYXJnaW4iOnsiJGlkIjoiODk1IiwiVG9wIjowLjAsIkxlZnQiOjAuMCwiUmlnaHQiOjAuMCwiQm90dG9tIjowLjB9LCJQYWRkaW5nIjp7IiRpZCI6Ijg5NiIsIlRvcCI6MC4wLCJMZWZ0IjowLjAsIlJpZ2h0IjowLjAsIkJvdHRvbSI6MC4wfSwiQmFja2dyb3VuZCI6eyIkaWQiOiI4OTciLCJDb2xvciI6eyIkaWQiOiI4OTgiLCJBIjo4OSwiUiI6MCwiRyI6MCwiQiI6MH19LCJJc1Zpc2libGUiOnRydWUsIldpZHRoIjowLjAsIkhlaWdodCI6MC4wLCJCb3JkZXJTdHlsZSI6eyIkaWQiOiI4OTkiLCJMaW5lQ29sb3IiOm51bGwsIkxpbmVXZWlnaHQiOjAuMCwiTGluZVR5cGUiOjAsIlBhcmVudFN0eWxlIjpudWxsfSwiUGFyZW50U3R5bGUiOm51bGx9LCJEdXJhdGlvblN0eWxlIjp7IiRpZCI6IjkwMCIsIkZvbnRTZXR0aW5ncyI6eyIkaWQiOiI5MDEiLCJGb250U2l6ZSI6MTAsIkZvbnROYW1lIjoiQ2FsaWJyaSIsIklzQm9sZCI6ZmFsc2UsIklzSXRhbGljIjpmYWxzZSwiSXNVbmRlcmxpbmVkIjpmYWxzZSwiUGFyZW50U3R5bGUiOm51bGx9LCJBdXRvU2l6ZSI6MCwiRm9yZWdyb3VuZCI6eyIkaWQiOiI5MDIiLCJDb2xvciI6eyIkaWQiOiI5MDMiLCJBIjoyNTUsIlIiOjIzNywiRyI6MTI1LCJCIjo0OX19LCJNYXhXaWR0aCI6MjAwLjAsIk1heEhlaWdodCI6IkluZmluaXR5IiwiU21hcnRGb3JlZ3JvdW5kSXNBY3RpdmUiOmZhbHNlLCJIb3Jpem9udGFsQWxpZ25tZW50IjowLCJWZXJ0aWNhbEFsaWdubWVudCI6MCwiU21hcnRGb3JlZ3JvdW5kIjpudWxsLCJCYWNrZ3JvdW5kRmlsbFR5cGUiOjAsIk1hcmdpbiI6eyIkaWQiOiI5MDQiLCJUb3AiOjAuMCwiTGVmdCI6MC4wLCJSaWdodCI6MC4wLCJCb3R0b20iOjAuMH0sIlBhZGRpbmciOnsiJGlkIjoiOTA1IiwiVG9wIjowLjAsIkxlZnQiOjAuMCwiUmlnaHQiOjAuMCwiQm90dG9tIjowLjB9LCJCYWNrZ3JvdW5kIjp7IiRpZCI6IjkwNiIsIkNvbG9yIjp7IiRpZCI6IjkwNyIsIkEiOjg5LCJSIjowLCJHIjowLCJCIjowfX0sIklzVmlzaWJsZSI6dHJ1ZSwiV2lkdGgiOjAuMCwiSGVpZ2h0IjowLjAsIkJvcmRlclN0eWxlIjp7IiRpZCI6IjkwOCIsIkxpbmVDb2xvciI6bnVsbCwiTGluZVdlaWdodCI6MC4wLCJMaW5lVHlwZSI6MCwiUGFyZW50U3R5bGUiOm51bGx9LCJQYXJlbnRTdHlsZSI6bnVsbH0sIkhvcml6b250YWxDb25uZWN0b3JTdHlsZSI6eyIkaWQiOiI5MDkiLCJMaW5lQ29sb3IiOnsiJGlkIjoiOTEwIiwiJHR5cGUiOiJOTFJFLkNvbW1vbi5Eb20uU29saWRDb2xvckJydXNoLCBOTFJFLkNvbW1vbiIsIkNvbG9yIjp7IiRpZCI6IjkxMSIsIkEiOjI1NSwiUiI6MjEyLCJHIjoyMzQsIkIiOjI1NX19LCJMaW5lV2VpZ2h0IjoxLjAsIkxpbmVUeXBlIjowLCJQYXJlbnRTdHlsZSI6bnVsbH0sIlZlcnRpY2FsQ29ubmVjdG9yU3R5bGUiOnsiJGlkIjoiOTEyIiwiTGluZUNvbG9yIjp7IiRpZCI6IjkxMyIsIiR0eXBlIjoiTkxSRS5Db21tb24uRG9tLlNvbGlkQ29sb3JCcnVzaCwgTkxSRS5Db21tb24iLCJDb2xvciI6eyIkaWQiOiI5MTQiLCJBIjoyNTUsIlIiOjIxMiwiRyI6MjM0LCJCIjoyNTV9fSwiTGluZVdlaWdodCI6MS4wLCJMaW5lVHlwZSI6MCwiUGFyZW50U3R5bGUiOm51bGx9LCJNYXJnaW4iOm51bGwsIlN0YXJ0RGF0ZVBvc2l0aW9uIjozLCJFbmREYXRlUG9zaXRpb24iOjQsIkRhdGVJc1Zpc2libGUiOnRydWUsIlRpdGxlUG9zaXRpb24iOjUsIkR1cmF0aW9uUG9zaXRpb24iOjYsIlBlcmNlbnRhZ2VDb21wbGV0ZWRQb3NpdGlvbiI6NiwiU3BhY2luZyI6MTQsIklzQmVsb3dUaW1lYmFuZCI6ZmFsc2UsIlBlcmNlbnRhZ2VDb21wbGV0ZVNoYXBlT3BhY2l0eSI6MzUsIkJhc2VsaW5lU3R5bGUiOnsiJGlkIjoiOTE1IiwiU2hhcGVTdHlsZSI6eyIkaWQiOiI5MTYiLCJNYXJnaW4iOnsiJGlkIjoiOTE3IiwiVG9wIjowLjAsIkxlZnQiOjAuMCwiUmlnaHQiOjAuMCwiQm90dG9tIjowLjB9LCJQYWRkaW5nIjp7IiRpZCI6IjkxOCIsIlRvcCI6MC4wLCJMZWZ0IjowLjAsIlJpZ2h0IjowLjAsIkJvdHRvbSI6MC4wfSwiQmFja2dyb3VuZCI6eyIkaWQiOiI5MTkiLCJDb2xvciI6eyIkaWQiOiI5MjAiLCJBIjoxNTMsIlIiOjAsIkciOjAsIkIiOjB9fSwiSXNWaXNpYmxlIjp0cnVlLCJXaWR0aCI6MC4wLCJIZWlnaHQiOjAuMCwiQm9yZGVyU3R5bGUiOm51bGwsIlBhcmVudFN0eWxlIjpudWxsfSwiTWFyZ2luIjp7IiRpZCI6IjkyMSIsIlRvcCI6MC4wLCJMZWZ0IjowLjAsIlJpZ2h0IjowLjAsIkJvdHRvbSI6MC4wfSwiUGFkZGluZyI6eyIkaWQiOiI5MjIiLCJUb3AiOjAuMCwiTGVmdCI6MC4wLCJSaWdodCI6MC4wLCJCb3R0b20iOjAuMH0sIkJhY2tncm91bmQiOm51bGwsIklzVmlzaWJsZSI6dHJ1ZSwiV2lkdGgiOjAuMCwiSGVpZ2h0IjowLjAsIkJvcmRlclN0eWxlIjpudWxsLCJQYXJlbnRTdHlsZSI6bnVsbH0sIlNoYXBlU3R5bGUiOnsiJGlkIjoiOTIzIiwiTWFyZ2luIjp7IiRpZCI6IjkyNCIsIlRvcCI6MC4wLCJMZWZ0Ijo0LjAsIlJpZ2h0Ijo0LjAsIkJvdHRvbSI6MC4wfSwiUGFkZGluZyI6eyIkaWQiOiI5MjUiLCJUb3AiOjAuMCwiTGVmdCI6MC4wLCJSaWdodCI6MC4wLCJCb3R0b20iOjAuMH0sIkJhY2tncm91bmQiOnsiJGlkIjoiOTI2IiwiQ29sb3IiOnsiJGlkIjoiOTI3IiwiQSI6MjU1LCJSIjoxMSwiRyI6MjA4LCJCIjoyMTd9fSwiSXNWaXNpYmxlIjp0cnVlLCJXaWR0aCI6MC4wLCJIZWlnaHQiOjEwLjAsIkJvcmRlclN0eWxlIjp7IiRpZCI6IjkyOCIsIkxpbmVDb2xvciI6eyIkaWQiOiI5MjkiLCIkdHlwZSI6Ik5MUkUuQ29tbW9uLkRvbS5Tb2xpZENvbG9yQnJ1c2gsIE5MUkUuQ29tbW9uIiwiQ29sb3IiOnsiJGlkIjoiOTMwIiwiQSI6MjU1LCJSIjoyNTUsIkciOjAsIkIiOjB9fSwiTGluZVdlaWdodCI6MC4wLCJMaW5lVHlwZSI6MCwiUGFyZW50U3R5bGUiOm51bGx9LCJQYXJlbnRTdHlsZSI6bnVsbH0sIlRpdGxlU3R5bGUiOnsiJGlkIjoiOTMxIiwiRm9udFNldHRpbmdzIjp7IiRpZCI6IjkzMiIsIkZvbnRTaXplIjoxMiwiRm9udE5hbWUiOiJDYWxpYnJpIiwiSXNCb2xkIjp0cnVlLCJJc0l0YWxpYyI6ZmFsc2UsIklzVW5kZXJsaW5lZCI6ZmFsc2UsIlBhcmVudFN0eWxlIjpudWxsfSwiQXV0b1NpemUiOjAsIkZvcmVncm91bmQiOnsiJGlkIjoiOTMzIiwiQ29sb3IiOnsiJGlkIjoiOTM0IiwiQSI6MjU1LCJSIjo0LCJHIjo5NywiQiI6MTIzfX0sIk1heFdpZHRoIjo4NjQuMCwiTWF4SGVpZ2h0IjoiSW5maW5pdHkiLCJTbWFydEZvcmVncm91bmRJc0FjdGl2ZSI6ZmFsc2UsIkhvcml6b250YWxBbGlnbm1lbnQiOjAsIlZlcnRpY2FsQWxpZ25tZW50IjowLCJTbWFydEZvcmVncm91bmQiOm51bGwsIkJhY2tncm91bmRGaWxsVHlwZSI6MCwiTWFyZ2luIjp7IiRpZCI6IjkzNSIsIlRvcCI6MC4wLCJMZWZ0IjowLjAsIlJpZ2h0IjowLjAsIkJvdHRvbSI6MC4wfSwiUGFkZGluZyI6eyIkaWQiOiI5MzYiLCJUb3AiOjAuMCwiTGVmdCI6MC4wLCJSaWdodCI6MC4wLCJCb3R0b20iOjAuMH0sIkJhY2tncm91bmQiOnsiJGlkIjoiOTM3IiwiQ29sb3IiOnsiJGlkIjoiOTM4IiwiQSI6ODksIlIiOjAsIkciOjAsIkIiOjB9fSwiSXNWaXNpYmxlIjp0cnVlLCJXaWR0aCI6MC4wLCJIZWlnaHQiOjAuMCwiQm9yZGVyU3R5bGUiOnsiJGlkIjoiOTM5IiwiTGluZUNvbG9yIjpudWxsLCJMaW5lV2VpZ2h0IjowLjAsIkxpbmVUeXBlIjowLCJQYXJlbnRTdHlsZSI6bnVsbH0sIlBhcmVudFN0eWxlIjpudWxsfSwiRGF0ZVN0eWxlIjp7IiRpZCI6Ijk0MCIsIkZvbnRTZXR0aW5ncyI6eyIkaWQiOiI5NDEiLCJGb250U2l6ZSI6OSwiRm9udE5hbWUiOiJDYWxpYnJpIiwiSXNCb2xkIjpmYWxzZSwiSXNJdGFsaWMiOmZhbHNlLCJJc1VuZGVybGluZWQiOmZhbHNlLCJQYXJlbnRTdHlsZSI6bnVsbH0sIkF1dG9TaXplIjowLCJGb3JlZ3JvdW5kIjp7IiRpZCI6Ijk0MiIsIkNvbG9yIjp7IiRpZCI6Ijk0MyIsIkEiOjI1NSwiUiI6NjgsIkciOjg0LCJCIjoxMDZ9fSwiTWF4V2lkdGgiOjIwMC4wLCJNYXhIZWlnaHQiOiJJbmZpbml0eSIsIlNtYXJ0Rm9yZWdyb3VuZElzQWN0aXZlIjpmYWxzZSwiSG9yaXpvbnRhbEFsaWdubWVudCI6MSwiVmVydGljYWxBbGlnbm1lbnQiOjAsIlNtYXJ0Rm9yZWdyb3VuZCI6bnVsbCwiQmFja2dyb3VuZEZpbGxUeXBlIjowLCJNYXJnaW4iOnsiJGlkIjoiOTQ0IiwiVG9wIjowLjAsIkxlZnQiOjAuMCwiUmlnaHQiOjAuMCwiQm90dG9tIjowLjB9LCJQYWRkaW5nIjp7IiRpZCI6Ijk0NSIsIlRvcCI6MC4wLCJMZWZ0IjowLjAsIlJpZ2h0IjowLjAsIkJvdHRvbSI6MC4wfSwiQmFja2dyb3VuZCI6eyIkaWQiOiI5NDYiLCJDb2xvciI6eyIkaWQiOiI5NDciLCJBIjo4OSwiUiI6MCwiRyI6MCwiQiI6MH19LCJJc1Zpc2libGUiOnRydWUsIldpZHRoIjowLjAsIkhlaWdodCI6MC4wLCJCb3JkZXJTdHlsZSI6eyIkaWQiOiI5NDgiLCJMaW5lQ29sb3IiOm51bGwsIkxpbmVXZWlnaHQiOjAuMCwiTGluZVR5cGUiOjAsIlBhcmVudFN0eWxlIjpudWxsfSwiUGFyZW50U3R5bGUiOm51bGx9LCJEYXRlRm9ybWF0Ijp7IiRpZCI6Ijk0OSIsIkZvcm1hdFN0cmluZyI6Ik1NTSBkIiwiU2VwYXJhdG9yIjoiLyIsIlVzZUludGVybmF0aW9uYWxEYXRlRm9ybWF0IjpmYWxzZSwiRGF0ZUlzVmlzaWJsZSI6dHJ1ZSwiVGltZUlzVmlzaWJsZSI6ZmFsc2UsIkhvdXJEaWdpdHMiOjEsIkFtUG1EZXNpZ25hdG9yIjoyLCJUcmltMDBNaW51dGVzIjpmYWxzZSwiTGFzdEtub3duVmlzaWJpbGl0eVN0YXRlIjpudWxsfSwiV2Vla051bWJlcmluZyI6eyIkaWQiOiI5NTAiLCJGb3JtYXQiOjAsIklzVmlzaWJsZSI6ZmFsc2UsIkxhc3RLbm93blZpc2liaWxpdHlTdGF0ZSI6ZmFsc2V9LCJJc1Zpc2libGUiOnRydWUsIlBhcmVudFN0eWxlIjpudWxsfSwiSW5kZXgiOjYsIlNtYXJ0RHVyYXRpb25BY3RpdmF0ZWQiOmZhbHNlLCJEYXRlRm9ybWF0Ijp7IiRyZWYiOiI5NDkifSwiV2Vla051bWJlcmluZyI6eyIkaWQiOiI5NTEiLCJGb3JtYXQiOjAsIklzVmlzaWJsZSI6ZmFsc2UsIkxhc3RLbm93blZpc2liaWxpdHlTdGF0ZSI6ZmFsc2V9LCJCYXNlbGluZURhdGEiOnsiJGlkIjoiOTUyIiwiU3RhcnREYXRlIjoiMjAyNS0wNi0xNVQwMDowMDowMCIsIkVuZERhdGUiOiIyMDI1LTA4LTE1VDIzOjU5OjAwIn0sIklkIjoiYTFkY2NjYjAtNjk1Yi00MWM0LWE3YzItNWVkOTM1YWIyZWNjIiwiSW1wb3J0SWQiOm51bGwsIlRpdGxlIjoiU1RJTVVMQVRJT04gVVNJTkcgU09GVFdBUkUiLCJOb3RlIjpudWxsLCJIeXBlcmxpbmsiOnsiJGlkIjoiOTUzIiwiQWRkcmVzcyI6IiIsIlN1YkFkZHJlc3MiOiIifSwiSXNDaGFuZ2VkIjpmYWxzZSwiSXNOZXciOmZhbHNlfSx7IiRpZCI6Ijk1NCIsIkdyb3VwTmFtZSI6bnVsbCwiU3RhcnREYXRlIjoiMjAyNS0xMS0wNFQwMDowMDowMCIsIkVuZERhdGUiOiIyMDI1LTExLTA2VDIzOjU5OjAwIiwiUGVyY2VudGFnZUNvbXBsZXRlIjpudWxsLCJTdHlsZSI6eyIkaWQiOiI5NTUiLCJTaGFwZSI6MSwiU2hhcGVUaGlja25lc3MiOjAsIkR1cmF0aW9uRm9ybWF0IjowLCJJbmNsdWRlTm9uV29ya2luZ0RheXNJbkR1cmF0aW9uIjpmYWxzZSwiUGVyY2VudGFnZUNvbXBsZXRlU3R5bGUiOnsiJGlkIjoiOTU2IiwiRm9udFNldHRpbmdzIjp7IiRpZCI6Ijk1NyIsIkZvbnRTaXplIjoxMCwiRm9udE5hbWUiOiJDYWxpYnJpIiwiSXNCb2xkIjpmYWxzZSwiSXNJdGFsaWMiOmZhbHNlLCJJc1VuZGVybGluZWQiOmZhbHNlLCJQYXJlbnRTdHlsZSI6bnVsbH0sIkF1dG9TaXplIjowLCJGb3JlZ3JvdW5kIjp7IiRyZWYiOiIxODgifSwiTWF4V2lkdGgiOjIwMC4wLCJNYXhIZWlnaHQiOiJJbmZpbml0eSIsIlNtYXJ0Rm9yZWdyb3VuZElzQWN0aXZlIjpmYWxzZSwiSG9yaXpvbnRhbEFsaWdubWVudCI6MCwiVmVydGljYWxBbGlnbm1lbnQiOjAsIlNtYXJ0Rm9yZWdyb3VuZCI6bnVsbCwiQmFja2dyb3VuZEZpbGxUeXBlIjowLCJNYXJnaW4iOnsiJGlkIjoiOTU4IiwiVG9wIjowLjAsIkxlZnQiOjAuMCwiUmlnaHQiOjAuMCwiQm90dG9tIjowLjB9LCJQYWRkaW5nIjp7IiRpZCI6Ijk1OSIsIlRvcCI6MC4wLCJMZWZ0IjowLjAsIlJpZ2h0IjowLjAsIkJvdHRvbSI6MC4wfSwiQmFja2dyb3VuZCI6eyIkaWQiOiI5NjAiLCJDb2xvciI6eyIkaWQiOiI5NjEiLCJBIjo4OSwiUiI6MCwiRyI6MCwiQiI6MH19LCJJc1Zpc2libGUiOnRydWUsIldpZHRoIjowLjAsIkhlaWdodCI6MC4wLCJCb3JkZXJTdHlsZSI6eyIkaWQiOiI5NjIiLCJMaW5lQ29sb3IiOm51bGwsIkxpbmVXZWlnaHQiOjAuMCwiTGluZVR5cGUiOjAsIlBhcmVudFN0eWxlIjpudWxsfSwiUGFyZW50U3R5bGUiOm51bGx9LCJEdXJhdGlvblN0eWxlIjp7IiRpZCI6Ijk2MyIsIkZvbnRTZXR0aW5ncyI6eyIkaWQiOiI5NjQiLCJGb250U2l6ZSI6MTAsIkZvbnROYW1lIjoiQ2FsaWJyaSIsIklzQm9sZCI6ZmFsc2UsIklzSXRhbGljIjpmYWxzZSwiSXNVbmRlcmxpbmVkIjpmYWxzZSwiUGFyZW50U3R5bGUiOm51bGx9LCJBdXRvU2l6ZSI6MCwiRm9yZWdyb3VuZCI6eyIkaWQiOiI5NjUiLCJDb2xvciI6eyIkaWQiOiI5NjYiLCJBIjoyNTUsIlIiOjIzNywiRyI6MTI1LCJCIjo0OX19LCJNYXhXaWR0aCI6MjAwLjAsIk1heEhlaWdodCI6IkluZmluaXR5IiwiU21hcnRGb3JlZ3JvdW5kSXNBY3RpdmUiOmZhbHNlLCJIb3Jpem9udGFsQWxpZ25tZW50IjowLCJWZXJ0aWNhbEFsaWdubWVudCI6MCwiU21hcnRGb3JlZ3JvdW5kIjpudWxsLCJCYWNrZ3JvdW5kRmlsbFR5cGUiOjAsIk1hcmdpbiI6eyIkaWQiOiI5NjciLCJUb3AiOjAuMCwiTGVmdCI6MC4wLCJSaWdodCI6MC4wLCJCb3R0b20iOjAuMH0sIlBhZGRpbmciOnsiJGlkIjoiOTY4IiwiVG9wIjowLjAsIkxlZnQiOjAuMCwiUmlnaHQiOjAuMCwiQm90dG9tIjowLjB9LCJCYWNrZ3JvdW5kIjp7IiRpZCI6Ijk2OSIsIkNvbG9yIjp7IiRpZCI6Ijk3MCIsIkEiOjg5LCJSIjowLCJHIjowLCJCIjowfX0sIklzVmlzaWJsZSI6dHJ1ZSwiV2lkdGgiOjAuMCwiSGVpZ2h0IjowLjAsIkJvcmRlclN0eWxlIjp7IiRpZCI6Ijk3MSIsIkxpbmVDb2xvciI6bnVsbCwiTGluZVdlaWdodCI6MC4wLCJMaW5lVHlwZSI6MCwiUGFyZW50U3R5bGUiOm51bGx9LCJQYXJlbnRTdHlsZSI6bnVsbH0sIkhvcml6b250YWxDb25uZWN0b3JTdHlsZSI6eyIkaWQiOiI5NzIiLCJMaW5lQ29sb3IiOnsiJGlkIjoiOTczIiwiJHR5cGUiOiJOTFJFLkNvbW1vbi5Eb20uU29saWRDb2xvckJydXNoLCBOTFJFLkNvbW1vbiIsIkNvbG9yIjp7IiRpZCI6Ijk3NCIsIkEiOjI1NSwiUiI6MjEyLCJHIjoyMzQsIkIiOjI1NX19LCJMaW5lV2VpZ2h0IjoxLjAsIkxpbmVUeXBlIjowLCJQYXJlbnRTdHlsZSI6bnVsbH0sIlZlcnRpY2FsQ29ubmVjdG9yU3R5bGUiOnsiJGlkIjoiOTc1IiwiTGluZUNvbG9yIjp7IiRpZCI6Ijk3NiIsIiR0eXBlIjoiTkxSRS5Db21tb24uRG9tLlNvbGlkQ29sb3JCcnVzaCwgTkxSRS5Db21tb24iLCJDb2xvciI6eyIkaWQiOiI5NzciLCJBIjoyNTUsIlIiOjIxMiwiRyI6MjM0LCJCIjoyNTV9fSwiTGluZVdlaWdodCI6MS4wLCJMaW5lVHlwZSI6MCwiUGFyZW50U3R5bGUiOm51bGx9LCJNYXJnaW4iOm51bGwsIlN0YXJ0RGF0ZVBvc2l0aW9uIjozLCJFbmREYXRlUG9zaXRpb24iOjQsIkRhdGVJc1Zpc2libGUiOnRydWUsIlRpdGxlUG9zaXRpb24iOjUsIkR1cmF0aW9uUG9zaXRpb24iOjYsIlBlcmNlbnRhZ2VDb21wbGV0ZWRQb3NpdGlvbiI6NiwiU3BhY2luZyI6MTQsIklzQmVsb3dUaW1lYmFuZCI6ZmFsc2UsIlBlcmNlbnRhZ2VDb21wbGV0ZVNoYXBlT3BhY2l0eSI6MzUsIkJhc2VsaW5lU3R5bGUiOnsiJGlkIjoiOTc4IiwiU2hhcGVTdHlsZSI6eyIkaWQiOiI5NzkiLCJNYXJnaW4iOnsiJGlkIjoiOTgwIiwiVG9wIjowLjAsIkxlZnQiOjAuMCwiUmlnaHQiOjAuMCwiQm90dG9tIjowLjB9LCJQYWRkaW5nIjp7IiRpZCI6Ijk4MSIsIlRvcCI6MC4wLCJMZWZ0IjowLjAsIlJpZ2h0IjowLjAsIkJvdHRvbSI6MC4wfSwiQmFja2dyb3VuZCI6eyIkaWQiOiI5ODIiLCJDb2xvciI6eyIkaWQiOiI5ODMiLCJBIjoxNTMsIlIiOjAsIkciOjAsIkIiOjB9fSwiSXNWaXNpYmxlIjp0cnVlLCJXaWR0aCI6MC4wLCJIZWlnaHQiOjAuMCwiQm9yZGVyU3R5bGUiOm51bGwsIlBhcmVudFN0eWxlIjpudWxsfSwiTWFyZ2luIjp7IiRpZCI6Ijk4NCIsIlRvcCI6MC4wLCJMZWZ0IjowLjAsIlJpZ2h0IjowLjAsIkJvdHRvbSI6MC4wfSwiUGFkZGluZyI6eyIkaWQiOiI5ODUiLCJUb3AiOjAuMCwiTGVmdCI6MC4wLCJSaWdodCI6MC4wLCJCb3R0b20iOjAuMH0sIkJhY2tncm91bmQiOm51bGwsIklzVmlzaWJsZSI6dHJ1ZSwiV2lkdGgiOjAuMCwiSGVpZ2h0IjowLjAsIkJvcmRlclN0eWxlIjpudWxsLCJQYXJlbnRTdHlsZSI6bnVsbH0sIlNoYXBlU3R5bGUiOnsiJGlkIjoiOTg2IiwiTWFyZ2luIjp7IiRpZCI6Ijk4NyIsIlRvcCI6MC4wLCJMZWZ0Ijo0LjAsIlJpZ2h0Ijo0LjAsIkJvdHRvbSI6MC4wfSwiUGFkZGluZyI6eyIkaWQiOiI5ODgiLCJUb3AiOjAuMCwiTGVmdCI6MC4wLCJSaWdodCI6MC4wLCJCb3R0b20iOjAuMH0sIkJhY2tncm91bmQiOnsiJGlkIjoiOTg5IiwiQ29sb3IiOnsiJGlkIjoiOTkwIiwiQSI6MjU1LCJSIjoxMjQsIkciOjIwMiwiQiI6OTh9fSwiSXNWaXNpYmxlIjp0cnVlLCJXaWR0aCI6MC4wLCJIZWlnaHQiOjEwLjAsIkJvcmRlclN0eWxlIjp7IiRpZCI6Ijk5MSIsIkxpbmVDb2xvciI6eyIkaWQiOiI5OTIiLCIkdHlwZSI6Ik5MUkUuQ29tbW9uLkRvbS5Tb2xpZENvbG9yQnJ1c2gsIE5MUkUuQ29tbW9uIiwiQ29sb3IiOnsiJGlkIjoiOTkzIiwiQSI6MjU1LCJSIjoyNTUsIkciOjAsIkIiOjB9fSwiTGluZVdlaWdodCI6MC4wLCJMaW5lVHlwZSI6MCwiUGFyZW50U3R5bGUiOm51bGx9LCJQYXJlbnRTdHlsZSI6bnVsbH0sIlRpdGxlU3R5bGUiOnsiJGlkIjoiOTk0IiwiRm9udFNldHRpbmdzIjp7IiRpZCI6Ijk5NSIsIkZvbnRTaXplIjoxMiwiRm9udE5hbWUiOiJDYWxpYnJpIiwiSXNCb2xkIjp0cnVlLCJJc0l0YWxpYyI6ZmFsc2UsIklzVW5kZXJsaW5lZCI6ZmFsc2UsIlBhcmVudFN0eWxlIjpudWxsfSwiQXV0b1NpemUiOjAsIkZvcmVncm91bmQiOnsiJGlkIjoiOTk2IiwiQ29sb3IiOnsiJGlkIjoiOTk3IiwiQSI6MjU1LCJSIjo0LCJHIjo5NywiQiI6MTIzfX0sIk1heFdpZHRoIjo4NjQuMCwiTWF4SGVpZ2h0IjoiSW5maW5pdHkiLCJTbWFydEZvcmVncm91bmRJc0FjdGl2ZSI6ZmFsc2UsIkhvcml6b250YWxBbGlnbm1lbnQiOjAsIlZlcnRpY2FsQWxpZ25tZW50IjowLCJTbWFydEZvcmVncm91bmQiOm51bGwsIkJhY2tncm91bmRGaWxsVHlwZSI6MCwiTWFyZ2luIjp7IiRpZCI6Ijk5OCIsIlRvcCI6MC4wLCJMZWZ0IjowLjAsIlJpZ2h0IjowLjAsIkJvdHRvbSI6MC4wfSwiUGFkZGluZyI6eyIkaWQiOiI5OTkiLCJUb3AiOjAuMCwiTGVmdCI6MC4wLCJSaWdodCI6MC4wLCJCb3R0b20iOjAuMH0sIkJhY2tncm91bmQiOnsiJGlkIjoiMTAwMCIsIkNvbG9yIjp7IiRpZCI6IjEwMDEiLCJBIjo4OSwiUiI6MCwiRyI6MCwiQiI6MH19LCJJc1Zpc2libGUiOnRydWUsIldpZHRoIjowLjAsIkhlaWdodCI6MC4wLCJCb3JkZXJTdHlsZSI6eyIkaWQiOiIxMDAyIiwiTGluZUNvbG9yIjpudWxsLCJMaW5lV2VpZ2h0IjowLjAsIkxpbmVUeXBlIjowLCJQYXJlbnRTdHlsZSI6bnVsbH0sIlBhcmVudFN0eWxlIjpudWxsfSwiRGF0ZVN0eWxlIjp7IiRpZCI6IjEwMDMiLCJGb250U2V0dGluZ3MiOnsiJGlkIjoiMTAwNCIsIkZvbnRTaXplIjo5LCJGb250TmFtZSI6IkNhbGlicmkiLCJJc0JvbGQiOmZhbHNlLCJJc0l0YWxpYyI6ZmFsc2UsIklzVW5kZXJsaW5lZCI6ZmFsc2UsIlBhcmVudFN0eWxlIjpudWxsfSwiQXV0b1NpemUiOjAsIkZvcmVncm91bmQiOnsiJGlkIjoiMTAwNSIsIkNvbG9yIjp7IiRpZCI6IjEwMDYiLCJBIjoyNTUsIlIiOjY4LCJHIjo4NCwiQiI6MTA2fX0sIk1heFdpZHRoIjoyMDAuMCwiTWF4SGVpZ2h0IjoiSW5maW5pdHkiLCJTbWFydEZvcmVncm91bmRJc0FjdGl2ZSI6ZmFsc2UsIkhvcml6b250YWxBbGlnbm1lbnQiOjEsIlZlcnRpY2FsQWxpZ25tZW50IjowLCJTbWFydEZvcmVncm91bmQiOm51bGwsIkJhY2tncm91bmRGaWxsVHlwZSI6MCwiTWFyZ2luIjp7IiRpZCI6IjEwMDciLCJUb3AiOjAuMCwiTGVmdCI6MC4wLCJSaWdodCI6MC4wLCJCb3R0b20iOjAuMH0sIlBhZGRpbmciOnsiJGlkIjoiMTAwOCIsIlRvcCI6MC4wLCJMZWZ0IjowLjAsIlJpZ2h0IjowLjAsIkJvdHRvbSI6MC4wfSwiQmFja2dyb3VuZCI6eyIkaWQiOiIxMDA5IiwiQ29sb3IiOnsiJGlkIjoiMTAxMCIsIkEiOjg5LCJSIjowLCJHIjowLCJCIjowfX0sIklzVmlzaWJsZSI6dHJ1ZSwiV2lkdGgiOjAuMCwiSGVpZ2h0IjowLjAsIkJvcmRlclN0eWxlIjp7IiRpZCI6IjEwMTEiLCJMaW5lQ29sb3IiOm51bGwsIkxpbmVXZWlnaHQiOjAuMCwiTGluZVR5cGUiOjAsIlBhcmVudFN0eWxlIjpudWxsfSwiUGFyZW50U3R5bGUiOm51bGx9LCJEYXRlRm9ybWF0Ijp7IiRpZCI6IjEwMTIiLCJGb3JtYXRTdHJpbmciOiJNTU0gZCIsIlNlcGFyYXRvciI6Ii8iLCJVc2VJbnRlcm5hdGlvbmFsRGF0ZUZvcm1hdCI6ZmFsc2UsIkRhdGVJc1Zpc2libGUiOnRydWUsIlRpbWVJc1Zpc2libGUiOmZhbHNlLCJIb3VyRGlnaXRzIjoxLCJBbVBtRGVzaWduYXRvciI6MiwiVHJpbTAwTWludXRlcyI6ZmFsc2UsIkxhc3RLbm93blZpc2liaWxpdHlTdGF0ZSI6bnVsbH0sIldlZWtOdW1iZXJpbmciOnsiJGlkIjoiMTAxMyIsIkZvcm1hdCI6MCwiSXNWaXNpYmxlIjpmYWxzZSwiTGFzdEtub3duVmlzaWJpbGl0eVN0YXRlIjpmYWxzZX0sIklzVmlzaWJsZSI6dHJ1ZSwiUGFyZW50U3R5bGUiOm51bGx9LCJJbmRleCI6NywiU21hcnREdXJhdGlvbkFjdGl2YXRlZCI6ZmFsc2UsIkRhdGVGb3JtYXQiOnsiJHJlZiI6IjEwMTIifSwiV2Vla051bWJlcmluZyI6eyIkaWQiOiIxMDE0IiwiRm9ybWF0IjowLCJJc1Zpc2libGUiOmZhbHNlLCJMYXN0S25vd25WaXNpYmlsaXR5U3RhdGUiOmZhbHNlfSwiQmFzZWxpbmVEYXRhIjp7IiRpZCI6IjEwMTUiLCJTdGFydERhdGUiOiIyMDI1LTA5LTAxVDAwOjAwOjAwIiwiRW5kRGF0ZSI6IjIwMjUtMDktMDVUMjM6NTk6MDAifSwiSWQiOiJhYjYxNDQ4MS00NmIzLTQyOTctOGVmMC03MWYzMzFiMWEwZDgiLCJJbXBvcnRJZCI6bnVsbCwiVGl0bGUiOiJET0NVTUVOVEFUSU9OIEZPUiBSRVZJRVcgMiIsIk5vdGUiOm51bGwsIkh5cGVybGluayI6eyIkaWQiOiIxMDE2IiwiQWRkcmVzcyI6IiIsIlN1YkFkZHJlc3MiOiIifSwiSXNDaGFuZ2VkIjpmYWxzZSwiSXNOZXciOmZhbHNlfSx7IiRpZCI6IjEwMTciLCJHcm91cE5hbWUiOm51bGwsIlN0YXJ0RGF0ZSI6IjIwMjUtMTItMDFUMDA6MDA6MDAiLCJFbmREYXRlIjoiMjAyNi0wMi0wMVQyMzo1OTowMCIsIlBlcmNlbnRhZ2VDb21wbGV0ZSI6bnVsbCwiU3R5bGUiOnsiJGlkIjoiMTAxOCIsIlNoYXBlIjoxLCJTaGFwZVRoaWNrbmVzcyI6MCwiRHVyYXRpb25Gb3JtYXQiOjAsIkluY2x1ZGVOb25Xb3JraW5nRGF5c0luRHVyYXRpb24iOmZhbHNlLCJQZXJjZW50YWdlQ29tcGxldGVTdHlsZSI6eyIkaWQiOiIxMDE5IiwiRm9udFNldHRpbmdzIjp7IiRpZCI6IjEwMjAiLCJGb250U2l6ZSI6MTAsIkZvbnROYW1lIjoiQ2FsaWJyaSIsIklzQm9sZCI6ZmFsc2UsIklzSXRhbGljIjpmYWxzZSwiSXNVbmRlcmxpbmVkIjpmYWxzZSwiUGFyZW50U3R5bGUiOm51bGx9LCJBdXRvU2l6ZSI6MCwiRm9yZWdyb3VuZCI6eyIkcmVmIjoiMTg4In0sIk1heFdpZHRoIjoyMDAuMCwiTWF4SGVpZ2h0IjoiSW5maW5pdHkiLCJTbWFydEZvcmVncm91bmRJc0FjdGl2ZSI6ZmFsc2UsIkhvcml6b250YWxBbGlnbm1lbnQiOjAsIlZlcnRpY2FsQWxpZ25tZW50IjowLCJTbWFydEZvcmVncm91bmQiOm51bGwsIkJhY2tncm91bmRGaWxsVHlwZSI6MCwiTWFyZ2luIjp7IiRpZCI6IjEwMjEiLCJUb3AiOjAuMCwiTGVmdCI6MC4wLCJSaWdodCI6MC4wLCJCb3R0b20iOjAuMH0sIlBhZGRpbmciOnsiJGlkIjoiMTAyMiIsIlRvcCI6MC4wLCJMZWZ0IjowLjAsIlJpZ2h0IjowLjAsIkJvdHRvbSI6MC4wfSwiQmFja2dyb3VuZCI6eyIkaWQiOiIxMDIzIiwiQ29sb3IiOnsiJGlkIjoiMTAyNCIsIkEiOjg5LCJSIjowLCJHIjowLCJCIjowfX0sIklzVmlzaWJsZSI6dHJ1ZSwiV2lkdGgiOjAuMCwiSGVpZ2h0IjowLjAsIkJvcmRlclN0eWxlIjp7IiRpZCI6IjEwMjUiLCJMaW5lQ29sb3IiOm51bGwsIkxpbmVXZWlnaHQiOjAuMCwiTGluZVR5cGUiOjAsIlBhcmVudFN0eWxlIjpudWxsfSwiUGFyZW50U3R5bGUiOm51bGx9LCJEdXJhdGlvblN0eWxlIjp7IiRpZCI6IjEwMjYiLCJGb250U2V0dGluZ3MiOnsiJGlkIjoiMTAyNyIsIkZvbnRTaXplIjoxMCwiRm9udE5hbWUiOiJDYWxpYnJpIiwiSXNCb2xkIjpmYWxzZSwiSXNJdGFsaWMiOmZhbHNlLCJJc1VuZGVybGluZWQiOmZhbHNlLCJQYXJlbnRTdHlsZSI6bnVsbH0sIkF1dG9TaXplIjowLCJGb3JlZ3JvdW5kIjp7IiRpZCI6IjEwMjgiLCJDb2xvciI6eyIkaWQiOiIxMDI5IiwiQSI6MjU1LCJSIjoyMzcsIkciOjEyNSwiQiI6NDl9fSwiTWF4V2lkdGgiOjIwMC4wLCJNYXhIZWlnaHQiOiJJbmZpbml0eSIsIlNtYXJ0Rm9yZWdyb3VuZElzQWN0aXZlIjpmYWxzZSwiSG9yaXpvbnRhbEFsaWdubWVudCI6MCwiVmVydGljYWxBbGlnbm1lbnQiOjAsIlNtYXJ0Rm9yZWdyb3VuZCI6bnVsbCwiQmFja2dyb3VuZEZpbGxUeXBlIjowLCJNYXJnaW4iOnsiJGlkIjoiMTAzMCIsIlRvcCI6MC4wLCJMZWZ0IjowLjAsIlJpZ2h0IjowLjAsIkJvdHRvbSI6MC4wfSwiUGFkZGluZyI6eyIkaWQiOiIxMDMxIiwiVG9wIjowLjAsIkxlZnQiOjAuMCwiUmlnaHQiOjAuMCwiQm90dG9tIjowLjB9LCJCYWNrZ3JvdW5kIjp7IiRpZCI6IjEwMzIiLCJDb2xvciI6eyIkaWQiOiIxMDMzIiwiQSI6ODksIlIiOjAsIkciOjAsIkIiOjB9fSwiSXNWaXNpYmxlIjp0cnVlLCJXaWR0aCI6MC4wLCJIZWlnaHQiOjAuMCwiQm9yZGVyU3R5bGUiOnsiJGlkIjoiMTAzNCIsIkxpbmVDb2xvciI6bnVsbCwiTGluZVdlaWdodCI6MC4wLCJMaW5lVHlwZSI6MCwiUGFyZW50U3R5bGUiOm51bGx9LCJQYXJlbnRTdHlsZSI6bnVsbH0sIkhvcml6b250YWxDb25uZWN0b3JTdHlsZSI6eyIkaWQiOiIxMDM1IiwiTGluZUNvbG9yIjp7IiRpZCI6IjEwMzYiLCIkdHlwZSI6Ik5MUkUuQ29tbW9uLkRvbS5Tb2xpZENvbG9yQnJ1c2gsIE5MUkUuQ29tbW9uIiwiQ29sb3IiOnsiJGlkIjoiMTAzNyIsIkEiOjI1NSwiUiI6MjEyLCJHIjoyMzQsIkIiOjI1NX19LCJMaW5lV2VpZ2h0IjoxLjAsIkxpbmVUeXBlIjowLCJQYXJlbnRTdHlsZSI6bnVsbH0sIlZlcnRpY2FsQ29ubmVjdG9yU3R5bGUiOnsiJGlkIjoiMTAzOCIsIkxpbmVDb2xvciI6eyIkaWQiOiIxMDM5IiwiJHR5cGUiOiJOTFJFLkNvbW1vbi5Eb20uU29saWRDb2xvckJydXNoLCBOTFJFLkNvbW1vbiIsIkNvbG9yIjp7IiRpZCI6IjEwNDAiLCJBIjoyNTUsIlIiOjIxMiwiRyI6MjM0LCJCIjoyNTV9fSwiTGluZVdlaWdodCI6MS4wLCJMaW5lVHlwZSI6MCwiUGFyZW50U3R5bGUiOm51bGx9LCJNYXJnaW4iOm51bGwsIlN0YXJ0RGF0ZVBvc2l0aW9uIjozLCJFbmREYXRlUG9zaXRpb24iOjQsIkRhdGVJc1Zpc2libGUiOnRydWUsIlRpdGxlUG9zaXRpb24iOjUsIkR1cmF0aW9uUG9zaXRpb24iOjYsIlBlcmNlbnRhZ2VDb21wbGV0ZWRQb3NpdGlvbiI6NiwiU3BhY2luZyI6MTQsIklzQmVsb3dUaW1lYmFuZCI6ZmFsc2UsIlBlcmNlbnRhZ2VDb21wbGV0ZVNoYXBlT3BhY2l0eSI6MzUsIkJhc2VsaW5lU3R5bGUiOnsiJGlkIjoiMTA0MSIsIlNoYXBlU3R5bGUiOnsiJGlkIjoiMTA0MiIsIk1hcmdpbiI6eyIkaWQiOiIxMDQzIiwiVG9wIjowLjAsIkxlZnQiOjAuMCwiUmlnaHQiOjAuMCwiQm90dG9tIjowLjB9LCJQYWRkaW5nIjp7IiRpZCI6IjEwNDQiLCJUb3AiOjAuMCwiTGVmdCI6MC4wLCJSaWdodCI6MC4wLCJCb3R0b20iOjAuMH0sIkJhY2tncm91bmQiOnsiJGlkIjoiMTA0NSIsIkNvbG9yIjp7IiRpZCI6IjEwNDYiLCJBIjoxNTMsIlIiOjAsIkciOjAsIkIiOjB9fSwiSXNWaXNpYmxlIjp0cnVlLCJXaWR0aCI6MC4wLCJIZWlnaHQiOjAuMCwiQm9yZGVyU3R5bGUiOm51bGwsIlBhcmVudFN0eWxlIjpudWxsfSwiTWFyZ2luIjp7IiRpZCI6IjEwNDciLCJUb3AiOjAuMCwiTGVmdCI6MC4wLCJSaWdodCI6MC4wLCJCb3R0b20iOjAuMH0sIlBhZGRpbmciOnsiJGlkIjoiMTA0OCIsIlRvcCI6MC4wLCJMZWZ0IjowLjAsIlJpZ2h0IjowLjAsIkJvdHRvbSI6MC4wfSwiQmFja2dyb3VuZCI6bnVsbCwiSXNWaXNpYmxlIjp0cnVlLCJXaWR0aCI6MC4wLCJIZWlnaHQiOjAuMCwiQm9yZGVyU3R5bGUiOm51bGwsIlBhcmVudFN0eWxlIjpudWxsfSwiU2hhcGVTdHlsZSI6eyIkaWQiOiIxMDQ5IiwiTWFyZ2luIjp7IiRpZCI6IjEwNTAiLCJUb3AiOjAuMCwiTGVmdCI6NC4wLCJSaWdodCI6NC4wLCJCb3R0b20iOjAuMH0sIlBhZGRpbmciOnsiJGlkIjoiMTA1MSIsIlRvcCI6MC4wLCJMZWZ0IjowLjAsIlJpZ2h0IjowLjAsIkJvdHRvbSI6MC4wfSwiQmFja2dyb3VuZCI6eyIkaWQiOiIxMDUyIiwiQ29sb3IiOnsiJGlkIjoiMTA1MyIsIkEiOjI1NSwiUiI6MTEsIkciOjIwOCwiQiI6MjE3fX0sIklzVmlzaWJsZSI6dHJ1ZSwiV2lkdGgiOjAuMCwiSGVpZ2h0IjoxMC4wLCJCb3JkZXJTdHlsZSI6eyIkaWQiOiIxMDU0IiwiTGluZUNvbG9yIjp7IiRpZCI6IjEwNTUiLCIkdHlwZSI6Ik5MUkUuQ29tbW9uLkRvbS5Tb2xpZENvbG9yQnJ1c2gsIE5MUkUuQ29tbW9uIiwiQ29sb3IiOnsiJGlkIjoiMTA1NiIsIkEiOjI1NSwiUiI6MjU1LCJHIjowLCJCIjowfX0sIkxpbmVXZWlnaHQiOjAuMCwiTGluZVR5cGUiOjAsIlBhcmVudFN0eWxlIjpudWxsfSwiUGFyZW50U3R5bGUiOm51bGx9LCJUaXRsZVN0eWxlIjp7IiRpZCI6IjEwNTciLCJGb250U2V0dGluZ3MiOnsiJGlkIjoiMTA1OCIsIkZvbnRTaXplIjoxMiwiRm9udE5hbWUiOiJDYWxpYnJpIiwiSXNCb2xkIjp0cnVlLCJJc0l0YWxpYyI6ZmFsc2UsIklzVW5kZXJsaW5lZCI6ZmFsc2UsIlBhcmVudFN0eWxlIjpudWxsfSwiQXV0b1NpemUiOjAsIkZvcmVncm91bmQiOnsiJGlkIjoiMTA1OSIsIkNvbG9yIjp7IiRpZCI6IjEwNjAiLCJBIjoyNTUsIlIiOjQsIkciOjk3LCJCIjoxMjN9fSwiTWF4V2lkdGgiOjg2NC4wLCJNYXhIZWlnaHQiOiJJbmZpbml0eSIsIlNtYXJ0Rm9yZWdyb3VuZElzQWN0aXZlIjpmYWxzZSwiSG9yaXpvbnRhbEFsaWdubWVudCI6MCwiVmVydGljYWxBbGlnbm1lbnQiOjAsIlNtYXJ0Rm9yZWdyb3VuZCI6bnVsbCwiQmFja2dyb3VuZEZpbGxUeXBlIjowLCJNYXJnaW4iOnsiJGlkIjoiMTA2MSIsIlRvcCI6MC4wLCJMZWZ0IjowLjAsIlJpZ2h0IjowLjAsIkJvdHRvbSI6MC4wfSwiUGFkZGluZyI6eyIkaWQiOiIxMDYyIiwiVG9wIjowLjAsIkxlZnQiOjAuMCwiUmlnaHQiOjAuMCwiQm90dG9tIjowLjB9LCJCYWNrZ3JvdW5kIjp7IiRpZCI6IjEwNjMiLCJDb2xvciI6eyIkaWQiOiIxMDY0IiwiQSI6ODksIlIiOjAsIkciOjAsIkIiOjB9fSwiSXNWaXNpYmxlIjp0cnVlLCJXaWR0aCI6MC4wLCJIZWlnaHQiOjAuMCwiQm9yZGVyU3R5bGUiOnsiJGlkIjoiMTA2NSIsIkxpbmVDb2xvciI6bnVsbCwiTGluZVdlaWdodCI6MC4wLCJMaW5lVHlwZSI6MCwiUGFyZW50U3R5bGUiOm51bGx9LCJQYXJlbnRTdHlsZSI6bnVsbH0sIkRhdGVTdHlsZSI6eyIkaWQiOiIxMDY2IiwiRm9udFNldHRpbmdzIjp7IiRpZCI6IjEwNjciLCJGb250U2l6ZSI6OSwiRm9udE5hbWUiOiJDYWxpYnJpIiwiSXNCb2xkIjpmYWxzZSwiSXNJdGFsaWMiOmZhbHNlLCJJc1VuZGVybGluZWQiOmZhbHNlLCJQYXJlbnRTdHlsZSI6bnVsbH0sIkF1dG9TaXplIjowLCJGb3JlZ3JvdW5kIjp7IiRpZCI6IjEwNjgiLCJDb2xvciI6eyIkaWQiOiIxMDY5IiwiQSI6MjU1LCJSIjo2OCwiRyI6ODQsIkIiOjEwNn19LCJNYXhXaWR0aCI6MjAwLjAsIk1heEhlaWdodCI6IkluZmluaXR5IiwiU21hcnRGb3JlZ3JvdW5kSXNBY3RpdmUiOmZhbHNlLCJIb3Jpem9udGFsQWxpZ25tZW50IjoxLCJWZXJ0aWNhbEFsaWdubWVudCI6MCwiU21hcnRGb3JlZ3JvdW5kIjpudWxsLCJCYWNrZ3JvdW5kRmlsbFR5cGUiOjAsIk1hcmdpbiI6eyIkaWQiOiIxMDcwIiwiVG9wIjowLjAsIkxlZnQiOjAuMCwiUmlnaHQiOjAuMCwiQm90dG9tIjowLjB9LCJQYWRkaW5nIjp7IiRpZCI6IjEwNzEiLCJUb3AiOjAuMCwiTGVmdCI6MC4wLCJSaWdodCI6MC4wLCJCb3R0b20iOjAuMH0sIkJhY2tncm91bmQiOnsiJGlkIjoiMTA3MiIsIkNvbG9yIjp7IiRpZCI6IjEwNzMiLCJBIjo4OSwiUiI6MCwiRyI6MCwiQiI6MH19LCJJc1Zpc2libGUiOnRydWUsIldpZHRoIjowLjAsIkhlaWdodCI6MC4wLCJCb3JkZXJTdHlsZSI6eyIkaWQiOiIxMDc0IiwiTGluZUNvbG9yIjpudWxsLCJMaW5lV2VpZ2h0IjowLjAsIkxpbmVUeXBlIjowLCJQYXJlbnRTdHlsZSI6bnVsbH0sIlBhcmVudFN0eWxlIjpudWxsfSwiRGF0ZUZvcm1hdCI6eyIkaWQiOiIxMDc1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EwNzYiLCJGb3JtYXQiOjAsIklzVmlzaWJsZSI6ZmFsc2UsIkxhc3RLbm93blZpc2liaWxpdHlTdGF0ZSI6ZmFsc2V9LCJJc1Zpc2libGUiOnRydWUsIlBhcmVudFN0eWxlIjpudWxsfSwiSW5kZXgiOjgsIlNtYXJ0RHVyYXRpb25BY3RpdmF0ZWQiOmZhbHNlLCJEYXRlRm9ybWF0Ijp7IiRyZWYiOiIxMDc1In0sIldlZWtOdW1iZXJpbmciOnsiJGlkIjoiMTA3NyIsIkZvcm1hdCI6MCwiSXNWaXNpYmxlIjpmYWxzZSwiTGFzdEtub3duVmlzaWJpbGl0eVN0YXRlIjpmYWxzZX0sIkJhc2VsaW5lRGF0YSI6eyIkaWQiOiIxMDc4IiwiU3RhcnREYXRlIjoiMjAyNS0wOS0xMFQwMDowMDowMCIsIkVuZERhdGUiOiIyMDI1LTA5LTE1VDIzOjU5OjAwIn0sIklkIjoiZTBjYzEwMGYtODUwNC00NGYzLThkMTctNTRiMTU2ODUwOTZjIiwiSW1wb3J0SWQiOm51bGwsIlRpdGxlIjoiT1BUSU1JWklORyBUSEUgREVTSUdOIiwiTm90ZSI6bnVsbCwiSHlwZXJsaW5rIjp7IiRpZCI6IjEwNzkiLCJBZGRyZXNzIjoiIiwiU3ViQWRkcmVzcyI6IiJ9LCJJc0NoYW5nZWQiOmZhbHNlLCJJc05ldyI6ZmFsc2V9LHsiJGlkIjoiMTA4MCIsIkdyb3VwTmFtZSI6bnVsbCwiU3RhcnREYXRlIjoiMjAyNi0wMi0wMVQwMDowMDowMCIsIkVuZERhdGUiOiIyMDI2LTAzLTE1VDIzOjU5OjAwIiwiUGVyY2VudGFnZUNvbXBsZXRlIjpudWxsLCJTdHlsZSI6eyIkaWQiOiIxMDgxIiwiU2hhcGUiOjEsIlNoYXBlVGhpY2tuZXNzIjowLCJEdXJhdGlvbkZvcm1hdCI6MCwiSW5jbHVkZU5vbldvcmtpbmdEYXlzSW5EdXJhdGlvbiI6ZmFsc2UsIlBlcmNlbnRhZ2VDb21wbGV0ZVN0eWxlIjp7IiRpZCI6IjEwODIiLCJGb250U2V0dGluZ3MiOnsiJGlkIjoiMTA4MyIsIkZvbnRTaXplIjoxMCwiRm9udE5hbWUiOiJDYWxpYnJpIiwiSXNCb2xkIjpmYWxzZSwiSXNJdGFsaWMiOmZhbHNlLCJJc1VuZGVybGluZWQiOmZhbHNlLCJQYXJlbnRTdHlsZSI6bnVsbH0sIkF1dG9TaXplIjowLCJGb3JlZ3JvdW5kIjp7IiRyZWYiOiIxODgifSwiTWF4V2lkdGgiOjIwMC4wLCJNYXhIZWlnaHQiOiJJbmZpbml0eSIsIlNtYXJ0Rm9yZWdyb3VuZElzQWN0aXZlIjpmYWxzZSwiSG9yaXpvbnRhbEFsaWdubWVudCI6MCwiVmVydGljYWxBbGlnbm1lbnQiOjAsIlNtYXJ0Rm9yZWdyb3VuZCI6bnVsbCwiQmFja2dyb3VuZEZpbGxUeXBlIjowLCJNYXJnaW4iOnsiJGlkIjoiMTA4NCIsIlRvcCI6MC4wLCJMZWZ0IjowLjAsIlJpZ2h0IjowLjAsIkJvdHRvbSI6MC4wfSwiUGFkZGluZyI6eyIkaWQiOiIxMDg1IiwiVG9wIjowLjAsIkxlZnQiOjAuMCwiUmlnaHQiOjAuMCwiQm90dG9tIjowLjB9LCJCYWNrZ3JvdW5kIjp7IiRpZCI6IjEwODYiLCJDb2xvciI6eyIkaWQiOiIxMDg3IiwiQSI6ODksIlIiOjAsIkciOjAsIkIiOjB9fSwiSXNWaXNpYmxlIjp0cnVlLCJXaWR0aCI6MC4wLCJIZWlnaHQiOjAuMCwiQm9yZGVyU3R5bGUiOnsiJGlkIjoiMTA4OCIsIkxpbmVDb2xvciI6bnVsbCwiTGluZVdlaWdodCI6MC4wLCJMaW5lVHlwZSI6MCwiUGFyZW50U3R5bGUiOm51bGx9LCJQYXJlbnRTdHlsZSI6bnVsbH0sIkR1cmF0aW9uU3R5bGUiOnsiJGlkIjoiMTA4OSIsIkZvbnRTZXR0aW5ncyI6eyIkaWQiOiIxMDkwIiwiRm9udFNpemUiOjEwLCJGb250TmFtZSI6IkNhbGlicmkiLCJJc0JvbGQiOmZhbHNlLCJJc0l0YWxpYyI6ZmFsc2UsIklzVW5kZXJsaW5lZCI6ZmFsc2UsIlBhcmVudFN0eWxlIjpudWxsfSwiQXV0b1NpemUiOjAsIkZvcmVncm91bmQiOnsiJGlkIjoiMTA5MSIsIkNvbG9yIjp7IiRpZCI6IjEwOTIiLCJBIjoyNTUsIlIiOjIzNywiRyI6MTI1LCJCIjo0OX19LCJNYXhXaWR0aCI6MjAwLjAsIk1heEhlaWdodCI6IkluZmluaXR5IiwiU21hcnRGb3JlZ3JvdW5kSXNBY3RpdmUiOmZhbHNlLCJIb3Jpem9udGFsQWxpZ25tZW50IjowLCJWZXJ0aWNhbEFsaWdubWVudCI6MCwiU21hcnRGb3JlZ3JvdW5kIjpudWxsLCJCYWNrZ3JvdW5kRmlsbFR5cGUiOjAsIk1hcmdpbiI6eyIkaWQiOiIxMDkzIiwiVG9wIjowLjAsIkxlZnQiOjAuMCwiUmlnaHQiOjAuMCwiQm90dG9tIjowLjB9LCJQYWRkaW5nIjp7IiRpZCI6IjEwOTQiLCJUb3AiOjAuMCwiTGVmdCI6MC4wLCJSaWdodCI6MC4wLCJCb3R0b20iOjAuMH0sIkJhY2tncm91bmQiOnsiJGlkIjoiMTA5NSIsIkNvbG9yIjp7IiRpZCI6IjEwOTYiLCJBIjo4OSwiUiI6MCwiRyI6MCwiQiI6MH19LCJJc1Zpc2libGUiOnRydWUsIldpZHRoIjowLjAsIkhlaWdodCI6MC4wLCJCb3JkZXJTdHlsZSI6eyIkaWQiOiIxMDk3IiwiTGluZUNvbG9yIjpudWxsLCJMaW5lV2VpZ2h0IjowLjAsIkxpbmVUeXBlIjowLCJQYXJlbnRTdHlsZSI6bnVsbH0sIlBhcmVudFN0eWxlIjpudWxsfSwiSG9yaXpvbnRhbENvbm5lY3RvclN0eWxlIjp7IiRpZCI6IjEwOTgiLCJMaW5lQ29sb3IiOnsiJGlkIjoiMTA5OSIsIiR0eXBlIjoiTkxSRS5Db21tb24uRG9tLlNvbGlkQ29sb3JCcnVzaCwgTkxSRS5Db21tb24iLCJDb2xvciI6eyIkaWQiOiIxMTAwIiwiQSI6MjU1LCJSIjoyMTIsIkciOjIzNCwiQiI6MjU1fX0sIkxpbmVXZWlnaHQiOjEuMCwiTGluZVR5cGUiOjAsIlBhcmVudFN0eWxlIjpudWxsfSwiVmVydGljYWxDb25uZWN0b3JTdHlsZSI6eyIkaWQiOiIxMTAxIiwiTGluZUNvbG9yIjp7IiRpZCI6IjExMDIiLCIkdHlwZSI6Ik5MUkUuQ29tbW9uLkRvbS5Tb2xpZENvbG9yQnJ1c2gsIE5MUkUuQ29tbW9uIiwiQ29sb3IiOnsiJGlkIjoiMTEwMyIsIkEiOjI1NSwiUiI6MjEyLCJHIjoyMzQsIkIiOjI1NX19LCJMaW5lV2VpZ2h0IjoxLjAsIkxpbmVUeXBlIjowLCJQYXJlbnRTdHlsZSI6bnVsbH0sIk1hcmdpbiI6bnVsbCwiU3RhcnREYXRlUG9zaXRpb24iOjMsIkVuZERhdGVQb3NpdGlvbiI6NCwiRGF0ZUlzVmlzaWJsZSI6dHJ1ZSwiVGl0bGVQb3NpdGlvbiI6NSwiRHVyYXRpb25Qb3NpdGlvbiI6NiwiUGVyY2VudGFnZUNvbXBsZXRlZFBvc2l0aW9uIjo2LCJTcGFjaW5nIjoxNCwiSXNCZWxvd1RpbWViYW5kIjpmYWxzZSwiUGVyY2VudGFnZUNvbXBsZXRlU2hhcGVPcGFjaXR5IjozNSwiQmFzZWxpbmVTdHlsZSI6eyIkaWQiOiIxMTA0IiwiU2hhcGVTdHlsZSI6eyIkaWQiOiIxMTA1IiwiTWFyZ2luIjp7IiRpZCI6IjExMDYiLCJUb3AiOjAuMCwiTGVmdCI6MC4wLCJSaWdodCI6MC4wLCJCb3R0b20iOjAuMH0sIlBhZGRpbmciOnsiJGlkIjoiMTEwNyIsIlRvcCI6MC4wLCJMZWZ0IjowLjAsIlJpZ2h0IjowLjAsIkJvdHRvbSI6MC4wfSwiQmFja2dyb3VuZCI6eyIkaWQiOiIxMTA4IiwiQ29sb3IiOnsiJGlkIjoiMTEwOSIsIkEiOjE1MywiUiI6MCwiRyI6MCwiQiI6MH19LCJJc1Zpc2libGUiOnRydWUsIldpZHRoIjowLjAsIkhlaWdodCI6MC4wLCJCb3JkZXJTdHlsZSI6bnVsbCwiUGFyZW50U3R5bGUiOm51bGx9LCJNYXJnaW4iOnsiJGlkIjoiMTExMCIsIlRvcCI6MC4wLCJMZWZ0IjowLjAsIlJpZ2h0IjowLjAsIkJvdHRvbSI6MC4wfSwiUGFkZGluZyI6eyIkaWQiOiIxMTExIiwiVG9wIjowLjAsIkxlZnQiOjAuMCwiUmlnaHQiOjAuMCwiQm90dG9tIjowLjB9LCJCYWNrZ3JvdW5kIjpudWxsLCJJc1Zpc2libGUiOnRydWUsIldpZHRoIjowLjAsIkhlaWdodCI6MC4wLCJCb3JkZXJTdHlsZSI6bnVsbCwiUGFyZW50U3R5bGUiOm51bGx9LCJTaGFwZVN0eWxlIjp7IiRpZCI6IjExMTIiLCJNYXJnaW4iOnsiJGlkIjoiMTExMyIsIlRvcCI6MC4wLCJMZWZ0Ijo0LjAsIlJpZ2h0Ijo0LjAsIkJvdHRvbSI6MC4wfSwiUGFkZGluZyI6eyIkaWQiOiIxMTE0IiwiVG9wIjowLjAsIkxlZnQiOjAuMCwiUmlnaHQiOjAuMCwiQm90dG9tIjowLjB9LCJCYWNrZ3JvdW5kIjp7IiRpZCI6IjExMTUiLCJDb2xvciI6eyIkaWQiOiIxMTE2IiwiQSI6MjU1LCJSIjoxMjQsIkciOjIwMiwiQiI6OTh9fSwiSXNWaXNpYmxlIjp0cnVlLCJXaWR0aCI6MC4wLCJIZWlnaHQiOjEwLjAsIkJvcmRlclN0eWxlIjp7IiRpZCI6IjExMTciLCJMaW5lQ29sb3IiOnsiJGlkIjoiMTExOCIsIiR0eXBlIjoiTkxSRS5Db21tb24uRG9tLlNvbGlkQ29sb3JCcnVzaCwgTkxSRS5Db21tb24iLCJDb2xvciI6eyIkaWQiOiIxMTE5IiwiQSI6MjU1LCJSIjoyNTUsIkciOjAsIkIiOjB9fSwiTGluZVdlaWdodCI6MC4wLCJMaW5lVHlwZSI6MCwiUGFyZW50U3R5bGUiOm51bGx9LCJQYXJlbnRTdHlsZSI6bnVsbH0sIlRpdGxlU3R5bGUiOnsiJGlkIjoiMTEyMCIsIkZvbnRTZXR0aW5ncyI6eyIkaWQiOiIxMTIxIiwiRm9udFNpemUiOjEyLCJGb250TmFtZSI6IkNhbGlicmkiLCJJc0JvbGQiOnRydWUsIklzSXRhbGljIjpmYWxzZSwiSXNVbmRlcmxpbmVkIjpmYWxzZSwiUGFyZW50U3R5bGUiOm51bGx9LCJBdXRvU2l6ZSI6MCwiRm9yZWdyb3VuZCI6eyIkaWQiOiIxMTIyIiwiQ29sb3IiOnsiJGlkIjoiMTEyMyIsIkEiOjI1NSwiUiI6NCwiRyI6OTcsIkIiOjEyM319LCJNYXhXaWR0aCI6ODY0LjAsIk1heEhlaWdodCI6IkluZmluaXR5IiwiU21hcnRGb3JlZ3JvdW5kSXNBY3RpdmUiOmZhbHNlLCJIb3Jpem9udGFsQWxpZ25tZW50IjowLCJWZXJ0aWNhbEFsaWdubWVudCI6MCwiU21hcnRGb3JlZ3JvdW5kIjpudWxsLCJCYWNrZ3JvdW5kRmlsbFR5cGUiOjAsIk1hcmdpbiI6eyIkaWQiOiIxMTI0IiwiVG9wIjowLjAsIkxlZnQiOjAuMCwiUmlnaHQiOjAuMCwiQm90dG9tIjowLjB9LCJQYWRkaW5nIjp7IiRpZCI6IjExMjUiLCJUb3AiOjAuMCwiTGVmdCI6MC4wLCJSaWdodCI6MC4wLCJCb3R0b20iOjAuMH0sIkJhY2tncm91bmQiOnsiJGlkIjoiMTEyNiIsIkNvbG9yIjp7IiRpZCI6IjExMjciLCJBIjo4OSwiUiI6MCwiRyI6MCwiQiI6MH19LCJJc1Zpc2libGUiOnRydWUsIldpZHRoIjowLjAsIkhlaWdodCI6MC4wLCJCb3JkZXJTdHlsZSI6eyIkaWQiOiIxMTI4IiwiTGluZUNvbG9yIjpudWxsLCJMaW5lV2VpZ2h0IjowLjAsIkxpbmVUeXBlIjowLCJQYXJlbnRTdHlsZSI6bnVsbH0sIlBhcmVudFN0eWxlIjpudWxsfSwiRGF0ZVN0eWxlIjp7IiRpZCI6IjExMjkiLCJGb250U2V0dGluZ3MiOnsiJGlkIjoiMTEzMCIsIkZvbnRTaXplIjo5LCJGb250TmFtZSI6IkNhbGlicmkiLCJJc0JvbGQiOmZhbHNlLCJJc0l0YWxpYyI6ZmFsc2UsIklzVW5kZXJsaW5lZCI6ZmFsc2UsIlBhcmVudFN0eWxlIjpudWxsfSwiQXV0b1NpemUiOjAsIkZvcmVncm91bmQiOnsiJGlkIjoiMTEzMSIsIkNvbG9yIjp7IiRpZCI6IjExMzIiLCJBIjoyNTUsIlIiOjY4LCJHIjo4NCwiQiI6MTA2fX0sIk1heFdpZHRoIjoyMDAuMCwiTWF4SGVpZ2h0IjoiSW5maW5pdHkiLCJTbWFydEZvcmVncm91bmRJc0FjdGl2ZSI6ZmFsc2UsIkhvcml6b250YWxBbGlnbm1lbnQiOjEsIlZlcnRpY2FsQWxpZ25tZW50IjowLCJTbWFydEZvcmVncm91bmQiOm51bGwsIkJhY2tncm91bmRGaWxsVHlwZSI6MCwiTWFyZ2luIjp7IiRpZCI6IjExMzMiLCJUb3AiOjAuMCwiTGVmdCI6MC4wLCJSaWdodCI6MC4wLCJCb3R0b20iOjAuMH0sIlBhZGRpbmciOnsiJGlkIjoiMTEzNCIsIlRvcCI6MC4wLCJMZWZ0IjowLjAsIlJpZ2h0IjowLjAsIkJvdHRvbSI6MC4wfSwiQmFja2dyb3VuZCI6eyIkaWQiOiIxMTM1IiwiQ29sb3IiOnsiJGlkIjoiMTEzNiIsIkEiOjg5LCJSIjowLCJHIjowLCJCIjowfX0sIklzVmlzaWJsZSI6dHJ1ZSwiV2lkdGgiOjAuMCwiSGVpZ2h0IjowLjAsIkJvcmRlclN0eWxlIjp7IiRpZCI6IjExMzciLCJMaW5lQ29sb3IiOm51bGwsIkxpbmVXZWlnaHQiOjAuMCwiTGluZVR5cGUiOjAsIlBhcmVudFN0eWxlIjpudWxsfSwiUGFyZW50U3R5bGUiOm51bGx9LCJEYXRlRm9ybWF0Ijp7IiRpZCI6IjExMzgiLCJGb3JtYXRTdHJpbmciOiJNTU0gZCIsIlNlcGFyYXRvciI6Ii8iLCJVc2VJbnRlcm5hdGlvbmFsRGF0ZUZvcm1hdCI6ZmFsc2UsIkRhdGVJc1Zpc2libGUiOnRydWUsIlRpbWVJc1Zpc2libGUiOmZhbHNlLCJIb3VyRGlnaXRzIjoxLCJBbVBtRGVzaWduYXRvciI6MiwiVHJpbTAwTWludXRlcyI6ZmFsc2UsIkxhc3RLbm93blZpc2liaWxpdHlTdGF0ZSI6bnVsbH0sIldlZWtOdW1iZXJpbmciOnsiJGlkIjoiMTEzOSIsIkZvcm1hdCI6MCwiSXNWaXNpYmxlIjpmYWxzZSwiTGFzdEtub3duVmlzaWJpbGl0eVN0YXRlIjpmYWxzZX0sIklzVmlzaWJsZSI6dHJ1ZSwiUGFyZW50U3R5bGUiOm51bGx9LCJJbmRleCI6OSwiU21hcnREdXJhdGlvbkFjdGl2YXRlZCI6ZmFsc2UsIkRhdGVGb3JtYXQiOnsiJHJlZiI6IjExMzgifSwiV2Vla051bWJlcmluZyI6eyIkaWQiOiIxMTQwIiwiRm9ybWF0IjowLCJJc1Zpc2libGUiOmZhbHNlLCJMYXN0S25vd25WaXNpYmlsaXR5U3RhdGUiOmZhbHNlfSwiQmFzZWxpbmVEYXRhIjp7IiRpZCI6IjExNDEiLCJTdGFydERhdGUiOiIyMDI1LTA5LTI1VDAwOjAwOjAwIiwiRW5kRGF0ZSI6IjIwMjUtMDktMzBUMjM6NTk6MDAifSwiSWQiOiI3ZWQ3Y2JlZS1hZTQ0LTQ0NDItOTc0My1iM2ViODM0ZWJjOWUiLCJJbXBvcnRJZCI6bnVsbCwiVGl0bGUiOiJIQVJEV0FSRSBGQUJSSUNBVElPTiIsIk5vdGUiOm51bGwsIkh5cGVybGluayI6eyIkaWQiOiIxMTQyIiwiQWRkcmVzcyI6IiIsIlN1YkFkZHJlc3MiOiIifSwiSXNDaGFuZ2VkIjpmYWxzZSwiSXNOZXciOmZhbHNlfSx7IiRpZCI6IjExNDMiLCJHcm91cE5hbWUiOm51bGwsIlN0YXJ0RGF0ZSI6IjIwMjYtMDMtMjJUMDA6MDA6MDAiLCJFbmREYXRlIjoiMjAyNi0wMy0zMVQyMzo1OTowMCIsIlBlcmNlbnRhZ2VDb21wbGV0ZSI6bnVsbCwiU3R5bGUiOnsiJGlkIjoiMTE0NCIsIlNoYXBlIjoxLCJTaGFwZVRoaWNrbmVzcyI6MCwiRHVyYXRpb25Gb3JtYXQiOjAsIkluY2x1ZGVOb25Xb3JraW5nRGF5c0luRHVyYXRpb24iOmZhbHNlLCJQZXJjZW50YWdlQ29tcGxldGVTdHlsZSI6eyIkaWQiOiIxMTQ1IiwiRm9udFNldHRpbmdzIjp7IiRpZCI6IjExNDYiLCJGb250U2l6ZSI6MTAsIkZvbnROYW1lIjoiQ2FsaWJyaSIsIklzQm9sZCI6ZmFsc2UsIklzSXRhbGljIjpmYWxzZSwiSXNVbmRlcmxpbmVkIjpmYWxzZSwiUGFyZW50U3R5bGUiOm51bGx9LCJBdXRvU2l6ZSI6MCwiRm9yZWdyb3VuZCI6eyIkcmVmIjoiMTg4In0sIk1heFdpZHRoIjoyMDAuMCwiTWF4SGVpZ2h0IjoiSW5maW5pdHkiLCJTbWFydEZvcmVncm91bmRJc0FjdGl2ZSI6ZmFsc2UsIkhvcml6b250YWxBbGlnbm1lbnQiOjAsIlZlcnRpY2FsQWxpZ25tZW50IjowLCJTbWFydEZvcmVncm91bmQiOm51bGwsIkJhY2tncm91bmRGaWxsVHlwZSI6MCwiTWFyZ2luIjp7IiRpZCI6IjExNDciLCJUb3AiOjAuMCwiTGVmdCI6MC4wLCJSaWdodCI6MC4wLCJCb3R0b20iOjAuMH0sIlBhZGRpbmciOnsiJGlkIjoiMTE0OCIsIlRvcCI6MC4wLCJMZWZ0IjowLjAsIlJpZ2h0IjowLjAsIkJvdHRvbSI6MC4wfSwiQmFja2dyb3VuZCI6eyIkaWQiOiIxMTQ5IiwiQ29sb3IiOnsiJGlkIjoiMTE1MCIsIkEiOjg5LCJSIjowLCJHIjowLCJCIjowfX0sIklzVmlzaWJsZSI6dHJ1ZSwiV2lkdGgiOjAuMCwiSGVpZ2h0IjowLjAsIkJvcmRlclN0eWxlIjp7IiRpZCI6IjExNTEiLCJMaW5lQ29sb3IiOm51bGwsIkxpbmVXZWlnaHQiOjAuMCwiTGluZVR5cGUiOjAsIlBhcmVudFN0eWxlIjpudWxsfSwiUGFyZW50U3R5bGUiOm51bGx9LCJEdXJhdGlvblN0eWxlIjp7IiRpZCI6IjExNTIiLCJGb250U2V0dGluZ3MiOnsiJGlkIjoiMTE1MyIsIkZvbnRTaXplIjoxMCwiRm9udE5hbWUiOiJDYWxpYnJpIiwiSXNCb2xkIjpmYWxzZSwiSXNJdGFsaWMiOmZhbHNlLCJJc1VuZGVybGluZWQiOmZhbHNlLCJQYXJlbnRTdHlsZSI6bnVsbH0sIkF1dG9TaXplIjowLCJGb3JlZ3JvdW5kIjp7IiRpZCI6IjExNTQiLCJDb2xvciI6eyIkaWQiOiIxMTU1IiwiQSI6MjU1LCJSIjoyMzcsIkciOjEyNSwiQiI6NDl9fSwiTWF4V2lkdGgiOjIwMC4wLCJNYXhIZWlnaHQiOiJJbmZpbml0eSIsIlNtYXJ0Rm9yZWdyb3VuZElzQWN0aXZlIjpmYWxzZSwiSG9yaXpvbnRhbEFsaWdubWVudCI6MCwiVmVydGljYWxBbGlnbm1lbnQiOjAsIlNtYXJ0Rm9yZWdyb3VuZCI6bnVsbCwiQmFja2dyb3VuZEZpbGxUeXBlIjowLCJNYXJnaW4iOnsiJGlkIjoiMTE1NiIsIlRvcCI6MC4wLCJMZWZ0IjowLjAsIlJpZ2h0IjowLjAsIkJvdHRvbSI6MC4wfSwiUGFkZGluZyI6eyIkaWQiOiIxMTU3IiwiVG9wIjowLjAsIkxlZnQiOjAuMCwiUmlnaHQiOjAuMCwiQm90dG9tIjowLjB9LCJCYWNrZ3JvdW5kIjp7IiRpZCI6IjExNTgiLCJDb2xvciI6eyIkaWQiOiIxMTU5IiwiQSI6ODksIlIiOjAsIkciOjAsIkIiOjB9fSwiSXNWaXNpYmxlIjp0cnVlLCJXaWR0aCI6MC4wLCJIZWlnaHQiOjAuMCwiQm9yZGVyU3R5bGUiOnsiJGlkIjoiMTE2MCIsIkxpbmVDb2xvciI6bnVsbCwiTGluZVdlaWdodCI6MC4wLCJMaW5lVHlwZSI6MCwiUGFyZW50U3R5bGUiOm51bGx9LCJQYXJlbnRTdHlsZSI6bnVsbH0sIkhvcml6b250YWxDb25uZWN0b3JTdHlsZSI6eyIkaWQiOiIxMTYxIiwiTGluZUNvbG9yIjp7IiRpZCI6IjExNjIiLCIkdHlwZSI6Ik5MUkUuQ29tbW9uLkRvbS5Tb2xpZENvbG9yQnJ1c2gsIE5MUkUuQ29tbW9uIiwiQ29sb3IiOnsiJGlkIjoiMTE2MyIsIkEiOjI1NSwiUiI6MjEyLCJHIjoyMzQsIkIiOjI1NX19LCJMaW5lV2VpZ2h0IjoxLjAsIkxpbmVUeXBlIjowLCJQYXJlbnRTdHlsZSI6bnVsbH0sIlZlcnRpY2FsQ29ubmVjdG9yU3R5bGUiOnsiJGlkIjoiMTE2NCIsIkxpbmVDb2xvciI6eyIkaWQiOiIxMTY1IiwiJHR5cGUiOiJOTFJFLkNvbW1vbi5Eb20uU29saWRDb2xvckJydXNoLCBOTFJFLkNvbW1vbiIsIkNvbG9yIjp7IiRpZCI6IjExNjYiLCJBIjoyNTUsIlIiOjIxMiwiRyI6MjM0LCJCIjoyNTV9fSwiTGluZVdlaWdodCI6MS4wLCJMaW5lVHlwZSI6MCwiUGFyZW50U3R5bGUiOm51bGx9LCJNYXJnaW4iOm51bGwsIlN0YXJ0RGF0ZVBvc2l0aW9uIjozLCJFbmREYXRlUG9zaXRpb24iOjQsIkRhdGVJc1Zpc2libGUiOnRydWUsIlRpdGxlUG9zaXRpb24iOjUsIkR1cmF0aW9uUG9zaXRpb24iOjYsIlBlcmNlbnRhZ2VDb21wbGV0ZWRQb3NpdGlvbiI6NiwiU3BhY2luZyI6MTQsIklzQmVsb3dUaW1lYmFuZCI6ZmFsc2UsIlBlcmNlbnRhZ2VDb21wbGV0ZVNoYXBlT3BhY2l0eSI6MzUsIkJhc2VsaW5lU3R5bGUiOnsiJGlkIjoiMTE2NyIsIlNoYXBlU3R5bGUiOnsiJGlkIjoiMTE2OCIsIk1hcmdpbiI6eyIkaWQiOiIxMTY5IiwiVG9wIjowLjAsIkxlZnQiOjAuMCwiUmlnaHQiOjAuMCwiQm90dG9tIjowLjB9LCJQYWRkaW5nIjp7IiRpZCI6IjExNzAiLCJUb3AiOjAuMCwiTGVmdCI6MC4wLCJSaWdodCI6MC4wLCJCb3R0b20iOjAuMH0sIkJhY2tncm91bmQiOnsiJGlkIjoiMTE3MSIsIkNvbG9yIjp7IiRpZCI6IjExNzIiLCJBIjoxNTMsIlIiOjAsIkciOjAsIkIiOjB9fSwiSXNWaXNpYmxlIjp0cnVlLCJXaWR0aCI6MC4wLCJIZWlnaHQiOjAuMCwiQm9yZGVyU3R5bGUiOm51bGwsIlBhcmVudFN0eWxlIjpudWxsfSwiTWFyZ2luIjp7IiRpZCI6IjExNzMiLCJUb3AiOjAuMCwiTGVmdCI6MC4wLCJSaWdodCI6MC4wLCJCb3R0b20iOjAuMH0sIlBhZGRpbmciOnsiJGlkIjoiMTE3NCIsIlRvcCI6MC4wLCJMZWZ0IjowLjAsIlJpZ2h0IjowLjAsIkJvdHRvbSI6MC4wfSwiQmFja2dyb3VuZCI6bnVsbCwiSXNWaXNpYmxlIjp0cnVlLCJXaWR0aCI6MC4wLCJIZWlnaHQiOjAuMCwiQm9yZGVyU3R5bGUiOm51bGwsIlBhcmVudFN0eWxlIjpudWxsfSwiU2hhcGVTdHlsZSI6eyIkaWQiOiIxMTc1IiwiTWFyZ2luIjp7IiRpZCI6IjExNzYiLCJUb3AiOjAuMCwiTGVmdCI6NC4wLCJSaWdodCI6NC4wLCJCb3R0b20iOjAuMH0sIlBhZGRpbmciOnsiJGlkIjoiMTE3NyIsIlRvcCI6MC4wLCJMZWZ0IjowLjAsIlJpZ2h0IjowLjAsIkJvdHRvbSI6MC4wfSwiQmFja2dyb3VuZCI6eyIkaWQiOiIxMTc4IiwiQ29sb3IiOnsiJGlkIjoiMTE3OSIsIkEiOjI1NSwiUiI6MTEsIkciOjIwOCwiQiI6MjE3fX0sIklzVmlzaWJsZSI6dHJ1ZSwiV2lkdGgiOjAuMCwiSGVpZ2h0IjoxMC4wLCJCb3JkZXJTdHlsZSI6eyIkaWQiOiIxMTgwIiwiTGluZUNvbG9yIjp7IiRpZCI6IjExODEiLCIkdHlwZSI6Ik5MUkUuQ29tbW9uLkRvbS5Tb2xpZENvbG9yQnJ1c2gsIE5MUkUuQ29tbW9uIiwiQ29sb3IiOnsiJGlkIjoiMTE4MiIsIkEiOjI1NSwiUiI6MjU1LCJHIjowLCJCIjowfX0sIkxpbmVXZWlnaHQiOjAuMCwiTGluZVR5cGUiOjAsIlBhcmVudFN0eWxlIjpudWxsfSwiUGFyZW50U3R5bGUiOm51bGx9LCJUaXRsZVN0eWxlIjp7IiRpZCI6IjExODMiLCJGb250U2V0dGluZ3MiOnsiJGlkIjoiMTE4NCIsIkZvbnRTaXplIjoxMiwiRm9udE5hbWUiOiJDYWxpYnJpIiwiSXNCb2xkIjp0cnVlLCJJc0l0YWxpYyI6ZmFsc2UsIklzVW5kZXJsaW5lZCI6ZmFsc2UsIlBhcmVudFN0eWxlIjpudWxsfSwiQXV0b1NpemUiOjAsIkZvcmVncm91bmQiOnsiJGlkIjoiMTE4NSIsIkNvbG9yIjp7IiRpZCI6IjExODYiLCJBIjoyNTUsIlIiOjQsIkciOjk3LCJCIjoxMjN9fSwiTWF4V2lkdGgiOjg2NC4wLCJNYXhIZWlnaHQiOiJJbmZpbml0eSIsIlNtYXJ0Rm9yZWdyb3VuZElzQWN0aXZlIjpmYWxzZSwiSG9yaXpvbnRhbEFsaWdubWVudCI6MCwiVmVydGljYWxBbGlnbm1lbnQiOjAsIlNtYXJ0Rm9yZWdyb3VuZCI6bnVsbCwiQmFja2dyb3VuZEZpbGxUeXBlIjowLCJNYXJnaW4iOnsiJGlkIjoiMTE4NyIsIlRvcCI6MC4wLCJMZWZ0IjowLjAsIlJpZ2h0IjowLjAsIkJvdHRvbSI6MC4wfSwiUGFkZGluZyI6eyIkaWQiOiIxMTg4IiwiVG9wIjowLjAsIkxlZnQiOjAuMCwiUmlnaHQiOjAuMCwiQm90dG9tIjowLjB9LCJCYWNrZ3JvdW5kIjp7IiRpZCI6IjExODkiLCJDb2xvciI6eyIkaWQiOiIxMTkwIiwiQSI6ODksIlIiOjAsIkciOjAsIkIiOjB9fSwiSXNWaXNpYmxlIjp0cnVlLCJXaWR0aCI6MC4wLCJIZWlnaHQiOjAuMCwiQm9yZGVyU3R5bGUiOnsiJGlkIjoiMTE5MSIsIkxpbmVDb2xvciI6bnVsbCwiTGluZVdlaWdodCI6MC4wLCJMaW5lVHlwZSI6MCwiUGFyZW50U3R5bGUiOm51bGx9LCJQYXJlbnRTdHlsZSI6bnVsbH0sIkRhdGVTdHlsZSI6eyIkaWQiOiIxMTkyIiwiRm9udFNldHRpbmdzIjp7IiRpZCI6IjExOTMiLCJGb250U2l6ZSI6OSwiRm9udE5hbWUiOiJDYWxpYnJpIiwiSXNCb2xkIjpmYWxzZSwiSXNJdGFsaWMiOmZhbHNlLCJJc1VuZGVybGluZWQiOmZhbHNlLCJQYXJlbnRTdHlsZSI6bnVsbH0sIkF1dG9TaXplIjowLCJGb3JlZ3JvdW5kIjp7IiRpZCI6IjExOTQiLCJDb2xvciI6eyIkaWQiOiIxMTk1IiwiQSI6MjU1LCJSIjo2OCwiRyI6ODQsIkIiOjEwNn19LCJNYXhXaWR0aCI6MjAwLjAsIk1heEhlaWdodCI6IkluZmluaXR5IiwiU21hcnRGb3JlZ3JvdW5kSXNBY3RpdmUiOmZhbHNlLCJIb3Jpem9udGFsQWxpZ25tZW50IjoxLCJWZXJ0aWNhbEFsaWdubWVudCI6MCwiU21hcnRGb3JlZ3JvdW5kIjpudWxsLCJCYWNrZ3JvdW5kRmlsbFR5cGUiOjAsIk1hcmdpbiI6eyIkaWQiOiIxMTk2IiwiVG9wIjowLjAsIkxlZnQiOjAuMCwiUmlnaHQiOjAuMCwiQm90dG9tIjowLjB9LCJQYWRkaW5nIjp7IiRpZCI6IjExOTciLCJUb3AiOjAuMCwiTGVmdCI6MC4wLCJSaWdodCI6MC4wLCJCb3R0b20iOjAuMH0sIkJhY2tncm91bmQiOnsiJGlkIjoiMTE5OCIsIkNvbG9yIjp7IiRpZCI6IjExOTkiLCJBIjo4OSwiUiI6MCwiRyI6MCwiQiI6MH19LCJJc1Zpc2libGUiOnRydWUsIldpZHRoIjowLjAsIkhlaWdodCI6MC4wLCJCb3JkZXJTdHlsZSI6eyIkaWQiOiIxMjAwIiwiTGluZUNvbG9yIjpudWxsLCJMaW5lV2VpZ2h0IjowLjAsIkxpbmVUeXBlIjowLCJQYXJlbnRTdHlsZSI6bnVsbH0sIlBhcmVudFN0eWxlIjpudWxsfSwiRGF0ZUZvcm1hdCI6eyIkaWQiOiIxMjAx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EyMDIiLCJGb3JtYXQiOjAsIklzVmlzaWJsZSI6ZmFsc2UsIkxhc3RLbm93blZpc2liaWxpdHlTdGF0ZSI6ZmFsc2V9LCJJc1Zpc2libGUiOnRydWUsIlBhcmVudFN0eWxlIjpudWxsfSwiSW5kZXgiOjEwLCJTbWFydER1cmF0aW9uQWN0aXZhdGVkIjpmYWxzZSwiRGF0ZUZvcm1hdCI6eyIkcmVmIjoiMTIwMSJ9LCJXZWVrTnVtYmVyaW5nIjp7IiRpZCI6IjEyMDMiLCJGb3JtYXQiOjAsIklzVmlzaWJsZSI6ZmFsc2UsIkxhc3RLbm93blZpc2liaWxpdHlTdGF0ZSI6ZmFsc2V9LCJCYXNlbGluZURhdGEiOnsiJGlkIjoiMTIwNCIsIlN0YXJ0RGF0ZSI6IjIwMjUtMTAtMDFUMDA6MDA6MDAiLCJFbmREYXRlIjoiMjAyNS0xMi0wN1QyMzo1OTowMCJ9LCJJZCI6IjlmMmM1NmMwLWFmODAtNGI0Ni1iNGM2LWVhZWU4MjNmZGJlMyIsIkltcG9ydElkIjpudWxsLCJUaXRsZSI6IkZJTkFMIFBSRVNFTlRBVElPTiIsIk5vdGUiOm51bGwsIkh5cGVybGluayI6eyIkaWQiOiIxMjA1IiwiQWRkcmVzcyI6IiIsIlN1YkFkZHJlc3MiOiIifSwiSXNDaGFuZ2VkIjpmYWxzZSwiSXNOZXciOmZhbHNlfSx7IiRpZCI6IjEyMDYiLCJHcm91cE5hbWUiOm51bGwsIlN0YXJ0RGF0ZSI6IjIwMjYtMDMtMjRUMDA6MDA6MDAiLCJFbmREYXRlIjoiMjAyNi0wMy0zMVQyMzo1OTowMCIsIlBlcmNlbnRhZ2VDb21wbGV0ZSI6bnVsbCwiU3R5bGUiOnsiJGlkIjoiMTIwNyIsIlNoYXBlIjoxLCJTaGFwZVRoaWNrbmVzcyI6MCwiRHVyYXRpb25Gb3JtYXQiOjAsIkluY2x1ZGVOb25Xb3JraW5nRGF5c0luRHVyYXRpb24iOmZhbHNlLCJQZXJjZW50YWdlQ29tcGxldGVTdHlsZSI6eyIkaWQiOiIxMjA4IiwiRm9udFNldHRpbmdzIjp7IiRpZCI6IjEyMDkiLCJGb250U2l6ZSI6MTAsIkZvbnROYW1lIjoiQ2FsaWJyaSIsIklzQm9sZCI6ZmFsc2UsIklzSXRhbGljIjpmYWxzZSwiSXNVbmRlcmxpbmVkIjpmYWxzZSwiUGFyZW50U3R5bGUiOm51bGx9LCJBdXRvU2l6ZSI6MCwiRm9yZWdyb3VuZCI6eyIkcmVmIjoiMTg4In0sIk1heFdpZHRoIjoyMDAuMCwiTWF4SGVpZ2h0IjoiSW5maW5pdHkiLCJTbWFydEZvcmVncm91bmRJc0FjdGl2ZSI6ZmFsc2UsIkhvcml6b250YWxBbGlnbm1lbnQiOjAsIlZlcnRpY2FsQWxpZ25tZW50IjowLCJTbWFydEZvcmVncm91bmQiOm51bGwsIkJhY2tncm91bmRGaWxsVHlwZSI6MCwiTWFyZ2luIjp7IiRpZCI6IjEyMTAiLCJUb3AiOjAuMCwiTGVmdCI6MC4wLCJSaWdodCI6MC4wLCJCb3R0b20iOjAuMH0sIlBhZGRpbmciOnsiJGlkIjoiMTIxMSIsIlRvcCI6MC4wLCJMZWZ0IjowLjAsIlJpZ2h0IjowLjAsIkJvdHRvbSI6MC4wfSwiQmFja2dyb3VuZCI6eyIkaWQiOiIxMjEyIiwiQ29sb3IiOnsiJGlkIjoiMTIxMyIsIkEiOjg5LCJSIjowLCJHIjowLCJCIjowfX0sIklzVmlzaWJsZSI6dHJ1ZSwiV2lkdGgiOjAuMCwiSGVpZ2h0IjowLjAsIkJvcmRlclN0eWxlIjp7IiRpZCI6IjEyMTQiLCJMaW5lQ29sb3IiOm51bGwsIkxpbmVXZWlnaHQiOjAuMCwiTGluZVR5cGUiOjAsIlBhcmVudFN0eWxlIjpudWxsfSwiUGFyZW50U3R5bGUiOm51bGx9LCJEdXJhdGlvblN0eWxlIjp7IiRpZCI6IjEyMTUiLCJGb250U2V0dGluZ3MiOnsiJGlkIjoiMTIxNiIsIkZvbnRTaXplIjoxMCwiRm9udE5hbWUiOiJDYWxpYnJpIiwiSXNCb2xkIjpmYWxzZSwiSXNJdGFsaWMiOmZhbHNlLCJJc1VuZGVybGluZWQiOmZhbHNlLCJQYXJlbnRTdHlsZSI6bnVsbH0sIkF1dG9TaXplIjowLCJGb3JlZ3JvdW5kIjp7IiRpZCI6IjEyMTciLCJDb2xvciI6eyIkaWQiOiIxMjE4IiwiQSI6MjU1LCJSIjoyMzcsIkciOjEyNSwiQiI6NDl9fSwiTWF4V2lkdGgiOjIwMC4wLCJNYXhIZWlnaHQiOiJJbmZpbml0eSIsIlNtYXJ0Rm9yZWdyb3VuZElzQWN0aXZlIjpmYWxzZSwiSG9yaXpvbnRhbEFsaWdubWVudCI6MCwiVmVydGljYWxBbGlnbm1lbnQiOjAsIlNtYXJ0Rm9yZWdyb3VuZCI6bnVsbCwiQmFja2dyb3VuZEZpbGxUeXBlIjowLCJNYXJnaW4iOnsiJGlkIjoiMTIxOSIsIlRvcCI6MC4wLCJMZWZ0IjowLjAsIlJpZ2h0IjowLjAsIkJvdHRvbSI6MC4wfSwiUGFkZGluZyI6eyIkaWQiOiIxMjIwIiwiVG9wIjowLjAsIkxlZnQiOjAuMCwiUmlnaHQiOjAuMCwiQm90dG9tIjowLjB9LCJCYWNrZ3JvdW5kIjp7IiRpZCI6IjEyMjEiLCJDb2xvciI6eyIkaWQiOiIxMjIyIiwiQSI6ODksIlIiOjAsIkciOjAsIkIiOjB9fSwiSXNWaXNpYmxlIjp0cnVlLCJXaWR0aCI6MC4wLCJIZWlnaHQiOjAuMCwiQm9yZGVyU3R5bGUiOnsiJGlkIjoiMTIyMyIsIkxpbmVDb2xvciI6bnVsbCwiTGluZVdlaWdodCI6MC4wLCJMaW5lVHlwZSI6MCwiUGFyZW50U3R5bGUiOm51bGx9LCJQYXJlbnRTdHlsZSI6bnVsbH0sIkhvcml6b250YWxDb25uZWN0b3JTdHlsZSI6eyIkaWQiOiIxMjI0IiwiTGluZUNvbG9yIjp7IiRpZCI6IjEyMjUiLCIkdHlwZSI6Ik5MUkUuQ29tbW9uLkRvbS5Tb2xpZENvbG9yQnJ1c2gsIE5MUkUuQ29tbW9uIiwiQ29sb3IiOnsiJGlkIjoiMTIyNiIsIkEiOjI1NSwiUiI6MjEyLCJHIjoyMzQsIkIiOjI1NX19LCJMaW5lV2VpZ2h0IjoxLjAsIkxpbmVUeXBlIjowLCJQYXJlbnRTdHlsZSI6bnVsbH0sIlZlcnRpY2FsQ29ubmVjdG9yU3R5bGUiOnsiJGlkIjoiMTIyNyIsIkxpbmVDb2xvciI6eyIkaWQiOiIxMjI4IiwiJHR5cGUiOiJOTFJFLkNvbW1vbi5Eb20uU29saWRDb2xvckJydXNoLCBOTFJFLkNvbW1vbiIsIkNvbG9yIjp7IiRpZCI6IjEyMjkiLCJBIjoyNTUsIlIiOjIxMiwiRyI6MjM0LCJCIjoyNTV9fSwiTGluZVdlaWdodCI6MS4wLCJMaW5lVHlwZSI6MCwiUGFyZW50U3R5bGUiOm51bGx9LCJNYXJnaW4iOm51bGwsIlN0YXJ0RGF0ZVBvc2l0aW9uIjozLCJFbmREYXRlUG9zaXRpb24iOjQsIkRhdGVJc1Zpc2libGUiOnRydWUsIlRpdGxlUG9zaXRpb24iOjUsIkR1cmF0aW9uUG9zaXRpb24iOjYsIlBlcmNlbnRhZ2VDb21wbGV0ZWRQb3NpdGlvbiI6NiwiU3BhY2luZyI6MTQsIklzQmVsb3dUaW1lYmFuZCI6ZmFsc2UsIlBlcmNlbnRhZ2VDb21wbGV0ZVNoYXBlT3BhY2l0eSI6MzUsIkJhc2VsaW5lU3R5bGUiOnsiJGlkIjoiMTIzMCIsIlNoYXBlU3R5bGUiOnsiJGlkIjoiMTIzMSIsIk1hcmdpbiI6eyIkaWQiOiIxMjMyIiwiVG9wIjowLjAsIkxlZnQiOjAuMCwiUmlnaHQiOjAuMCwiQm90dG9tIjowLjB9LCJQYWRkaW5nIjp7IiRpZCI6IjEyMzMiLCJUb3AiOjAuMCwiTGVmdCI6MC4wLCJSaWdodCI6MC4wLCJCb3R0b20iOjAuMH0sIkJhY2tncm91bmQiOnsiJGlkIjoiMTIzNCIsIkNvbG9yIjp7IiRpZCI6IjEyMzUiLCJBIjoxNTMsIlIiOjAsIkciOjAsIkIiOjB9fSwiSXNWaXNpYmxlIjp0cnVlLCJXaWR0aCI6MC4wLCJIZWlnaHQiOjAuMCwiQm9yZGVyU3R5bGUiOm51bGwsIlBhcmVudFN0eWxlIjpudWxsfSwiTWFyZ2luIjp7IiRpZCI6IjEyMzYiLCJUb3AiOjAuMCwiTGVmdCI6MC4wLCJSaWdodCI6MC4wLCJCb3R0b20iOjAuMH0sIlBhZGRpbmciOnsiJGlkIjoiMTIzNyIsIlRvcCI6MC4wLCJMZWZ0IjowLjAsIlJpZ2h0IjowLjAsIkJvdHRvbSI6MC4wfSwiQmFja2dyb3VuZCI6bnVsbCwiSXNWaXNpYmxlIjp0cnVlLCJXaWR0aCI6MC4wLCJIZWlnaHQiOjAuMCwiQm9yZGVyU3R5bGUiOm51bGwsIlBhcmVudFN0eWxlIjpudWxsfSwiU2hhcGVTdHlsZSI6eyIkaWQiOiIxMjM4IiwiTWFyZ2luIjp7IiRpZCI6IjEyMzkiLCJUb3AiOjAuMCwiTGVmdCI6NC4wLCJSaWdodCI6NC4wLCJCb3R0b20iOjAuMH0sIlBhZGRpbmciOnsiJGlkIjoiMTI0MCIsIlRvcCI6MC4wLCJMZWZ0IjowLjAsIlJpZ2h0IjowLjAsIkJvdHRvbSI6MC4wfSwiQmFja2dyb3VuZCI6eyIkaWQiOiIxMjQxIiwiQ29sb3IiOnsiJGlkIjoiMTI0MiIsIkEiOjI1NSwiUiI6MTI0LCJHIjoyMDIsIkIiOjk4fX0sIklzVmlzaWJsZSI6dHJ1ZSwiV2lkdGgiOjAuMCwiSGVpZ2h0IjoxMC4wLCJCb3JkZXJTdHlsZSI6eyIkaWQiOiIxMjQzIiwiTGluZUNvbG9yIjp7IiRpZCI6IjEyNDQiLCIkdHlwZSI6Ik5MUkUuQ29tbW9uLkRvbS5Tb2xpZENvbG9yQnJ1c2gsIE5MUkUuQ29tbW9uIiwiQ29sb3IiOnsiJGlkIjoiMTI0NSIsIkEiOjI1NSwiUiI6MjU1LCJHIjowLCJCIjowfX0sIkxpbmVXZWlnaHQiOjAuMCwiTGluZVR5cGUiOjAsIlBhcmVudFN0eWxlIjpudWxsfSwiUGFyZW50U3R5bGUiOm51bGx9LCJUaXRsZVN0eWxlIjp7IiRpZCI6IjEyNDYiLCJGb250U2V0dGluZ3MiOnsiJGlkIjoiMTI0NyIsIkZvbnRTaXplIjoxMiwiRm9udE5hbWUiOiJDYWxpYnJpIiwiSXNCb2xkIjp0cnVlLCJJc0l0YWxpYyI6ZmFsc2UsIklzVW5kZXJsaW5lZCI6ZmFsc2UsIlBhcmVudFN0eWxlIjpudWxsfSwiQXV0b1NpemUiOjAsIkZvcmVncm91bmQiOnsiJGlkIjoiMTI0OCIsIkNvbG9yIjp7IiRpZCI6IjEyNDkiLCJBIjoyNTUsIlIiOjQsIkciOjk3LCJCIjoxMjN9fSwiTWF4V2lkdGgiOjg2NC4wLCJNYXhIZWlnaHQiOiJJbmZpbml0eSIsIlNtYXJ0Rm9yZWdyb3VuZElzQWN0aXZlIjpmYWxzZSwiSG9yaXpvbnRhbEFsaWdubWVudCI6MCwiVmVydGljYWxBbGlnbm1lbnQiOjAsIlNtYXJ0Rm9yZWdyb3VuZCI6bnVsbCwiQmFja2dyb3VuZEZpbGxUeXBlIjowLCJNYXJnaW4iOnsiJGlkIjoiMTI1MCIsIlRvcCI6MC4wLCJMZWZ0IjowLjAsIlJpZ2h0IjowLjAsIkJvdHRvbSI6MC4wfSwiUGFkZGluZyI6eyIkaWQiOiIxMjUxIiwiVG9wIjowLjAsIkxlZnQiOjAuMCwiUmlnaHQiOjAuMCwiQm90dG9tIjowLjB9LCJCYWNrZ3JvdW5kIjp7IiRpZCI6IjEyNTIiLCJDb2xvciI6eyIkaWQiOiIxMjUzIiwiQSI6ODksIlIiOjAsIkciOjAsIkIiOjB9fSwiSXNWaXNpYmxlIjp0cnVlLCJXaWR0aCI6MC4wLCJIZWlnaHQiOjAuMCwiQm9yZGVyU3R5bGUiOnsiJGlkIjoiMTI1NCIsIkxpbmVDb2xvciI6bnVsbCwiTGluZVdlaWdodCI6MC4wLCJMaW5lVHlwZSI6MCwiUGFyZW50U3R5bGUiOm51bGx9LCJQYXJlbnRTdHlsZSI6bnVsbH0sIkRhdGVTdHlsZSI6eyIkaWQiOiIxMjU1IiwiRm9udFNldHRpbmdzIjp7IiRpZCI6IjEyNTYiLCJGb250U2l6ZSI6OSwiRm9udE5hbWUiOiJDYWxpYnJpIiwiSXNCb2xkIjpmYWxzZSwiSXNJdGFsaWMiOmZhbHNlLCJJc1VuZGVybGluZWQiOmZhbHNlLCJQYXJlbnRTdHlsZSI6bnVsbH0sIkF1dG9TaXplIjowLCJGb3JlZ3JvdW5kIjp7IiRpZCI6IjEyNTciLCJDb2xvciI6eyIkaWQiOiIxMjU4IiwiQSI6MjU1LCJSIjo2OCwiRyI6ODQsIkIiOjEwNn19LCJNYXhXaWR0aCI6MjAwLjAsIk1heEhlaWdodCI6IkluZmluaXR5IiwiU21hcnRGb3JlZ3JvdW5kSXNBY3RpdmUiOmZhbHNlLCJIb3Jpem9udGFsQWxpZ25tZW50IjoxLCJWZXJ0aWNhbEFsaWdubWVudCI6MCwiU21hcnRGb3JlZ3JvdW5kIjpudWxsLCJCYWNrZ3JvdW5kRmlsbFR5cGUiOjAsIk1hcmdpbiI6eyIkaWQiOiIxMjU5IiwiVG9wIjowLjAsIkxlZnQiOjAuMCwiUmlnaHQiOjAuMCwiQm90dG9tIjowLjB9LCJQYWRkaW5nIjp7IiRpZCI6IjEyNjAiLCJUb3AiOjAuMCwiTGVmdCI6MC4wLCJSaWdodCI6MC4wLCJCb3R0b20iOjAuMH0sIkJhY2tncm91bmQiOnsiJGlkIjoiMTI2MSIsIkNvbG9yIjp7IiRpZCI6IjEyNjIiLCJBIjo4OSwiUiI6MCwiRyI6MCwiQiI6MH19LCJJc1Zpc2libGUiOnRydWUsIldpZHRoIjowLjAsIkhlaWdodCI6MC4wLCJCb3JkZXJTdHlsZSI6eyIkaWQiOiIxMjYzIiwiTGluZUNvbG9yIjpudWxsLCJMaW5lV2VpZ2h0IjowLjAsIkxpbmVUeXBlIjowLCJQYXJlbnRTdHlsZSI6bnVsbH0sIlBhcmVudFN0eWxlIjpudWxsfSwiRGF0ZUZvcm1hdCI6eyIkaWQiOiIxMjY0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EyNjUiLCJGb3JtYXQiOjAsIklzVmlzaWJsZSI6ZmFsc2UsIkxhc3RLbm93blZpc2liaWxpdHlTdGF0ZSI6ZmFsc2V9LCJJc1Zpc2libGUiOnRydWUsIlBhcmVudFN0eWxlIjpudWxsfSwiSW5kZXgiOjExLCJTbWFydER1cmF0aW9uQWN0aXZhdGVkIjpmYWxzZSwiRGF0ZUZvcm1hdCI6eyIkcmVmIjoiMTI2NCJ9LCJXZWVrTnVtYmVyaW5nIjp7IiRpZCI6IjEyNjYiLCJGb3JtYXQiOjAsIklzVmlzaWJsZSI6ZmFsc2UsIkxhc3RLbm93blZpc2liaWxpdHlTdGF0ZSI6ZmFsc2V9LCJCYXNlbGluZURhdGEiOnsiJGlkIjoiMTI2NyIsIlN0YXJ0RGF0ZSI6IjIwMjUtMTItMTVUMDA6MDA6MDAiLCJFbmREYXRlIjoiMjAyNS0xMi0xN1QyMzo1OTowMCJ9LCJJZCI6ImUxNTY5NTU0LWJlZDgtNDY2Ni05YTRlLTM3MTUxZTg5NDVlNCIsIkltcG9ydElkIjpudWxsLCJUaXRsZSI6IldSSVRJTkcgQSBQQVBFUiIsIk5vdGUiOm51bGwsIkh5cGVybGluayI6eyIkaWQiOiIxMjY4IiwiQWRkcmVzcyI6IiIsIlN1YkFkZHJlc3MiOiIifSwiSXNDaGFuZ2VkIjpmYWxzZSwiSXNOZXciOmZhbHNlfV0sIlN3aW1sYW5lcyI6W10sIk1zUHJvamVjdEl0ZW1zVHJlZSI6eyIkaWQiOiIxMjY5IiwiUm9vdCI6eyJJbXBvcnRJZCI6bnVsbCwiSXNJbXBvcnRlZCI6ZmFsc2UsIkNoaWxkcmVuIjpbXX19LCJNZXRhZGF0YSI6eyIkaWQiOiIxMjcwIiwiU291cmNlVGhlbWUiOiJ7XCIkaWRcIjpcIjFcIixcIklkXCI6XCJkMjgyNmZlMi05MWUwLTRiOWEtYWM2MC1kYjQzODI1OGExMDBcIixcIkNhdGVnb3J5XCI6MixcIkN1bHR1cmVJbmZvTmFtZVwiOlwiZW4tVVNcIixcIlZlcnNpb25cIjp7XCIkaWRcIjpcIjJcIixcIlRoZW1lRG9tVmVyc2lvblwiOlwiMi4wLjBcIn0sXCJTdHlsZVwiOntcIiRpZFwiOlwiM1wiLFwiVGltZWJhbmRTdHlsZVwiOntcIiRpZFwiOlwiNFwiLFwiUmlnaHRFbmRDYXBzU3R5bGVcIjp7XCIkaWRcIjpcIjVcIixcIkZvbnRTZXR0aW5nc1wiOntcIiRpZFwiOlwiNlwiLFwiRm9udFNpemVcIjoxOCxcIkZvbnROYW1lXCI6XCJDYWxpYnJpXCIsXCJJc0JvbGRcIjp0cnVlLFwiSXNJdGFsaWNcIjpmYWxzZSxcIklzVW5kZXJsaW5lZFwiOmZhbHNlfSxcIkZvcmVncm91bmRcIjp7XCIkaWRcIjpcIjdcIixcIkNvbG9yXCI6e1wiJGlkXCI6XCI4XCIsXCJBXCI6MjU1LFwiUlwiOjIzNyxcIkdcIjoxMjUsXCJCXCI6NDl9fSxcIkhvcml6b250YWxBbGlnbm1lbnRcIjowLFwiSXNWaXNpYmxlXCI6ZmFsc2V9LFwiTGVmdEVuZENhcHNTdHlsZVwiOntcIiRpZFwiOlwiOVwiLFwiRm9udFNldHRpbmdzXCI6e1wiJGlkXCI6XCIxMFwiLFwiRm9udFNpemVcIjoxOCxcIkZvbnROYW1lXCI6XCJDYWxpYnJpXCIsXCJJc0JvbGRcIjp0cnVlLFwiSXNJdGFsaWNcIjpmYWxzZSxcIklzVW5kZXJsaW5lZFwiOmZhbHNlfSxcIkZvcmVncm91bmRcIjp7XCIkaWRcIjpcIjExXCIsXCJDb2xvclwiOntcIiRpZFwiOlwiMTJcIixcIkFcIjoyNTUsXCJSXCI6MjM3LFwiR1wiOjEyNSxcIkJcIjo0OX19LFwiSG9yaXpvbnRhbEFsaWdubWVudFwiOjAsXCJJc1Zpc2libGVcIjpmYWxzZX0sXCJUb2RheU1hcmtlclN0eWxlXCI6e1wiJGlkXCI6XCIxM1wiLFwiVG9kYXlUZXh0U3R5bGVcIjp7XCIkaWRcIjpcIjE0XCIsXCJGb250U2V0dGluZ3NcIjp7XCIkaWRcIjpcIjE1XCIsXCJGb250U2l6ZVwiOjEyLFwiRm9udE5hbWVcIjpcIkNhbGlicmlcIixcIklzQm9sZFwiOmZhbHNlLFwiSXNJdGFsaWNcIjpmYWxzZSxcIklzVW5kZXJsaW5lZFwiOmZhbHNlfSxcIkZvcmVncm91bmRcIjp7XCIkaWRcIjpcIjE2XCIsXCJDb2xvclwiOntcIiRpZFwiOlwiMTdcIixcIkFcIjoyNTUsXCJSXCI6MCxcIkdcIjowLFwiQlwiOjB9fSxcIkhvcml6b250YWxBbGlnbm1lbnRcIjowLFwiSXNWaXNpYmxlXCI6ZmFsc2V9LFwiVG9kYXlNYXJrZXJTaGFwZVN0eWxlXCI6e1wiJGlkXCI6XCIxOFwiLFwiTWFyZ2luXCI6e1wiJGlkXCI6XCIxOVwiLFwiVG9wXCI6MC4wLFwiTGVmdFwiOjAuMCxcIlJpZ2h0XCI6MC4wLFwiQm90dG9tXCI6MC4wfSxcIlBhZGRpbmdcIjp7XCIkaWRcIjpcIjIwXCIsXCJUb3BcIjowLjAsXCJMZWZ0XCI6MC4wLFwiUmlnaHRcIjowLjAsXCJCb3R0b21cIjowLjB9LFwiQmFja2dyb3VuZFwiOntcIiRpZFwiOlwiMjFcIixcIkNvbG9yXCI6e1wiJGlkXCI6XCIyMlwiLFwiQVwiOjI1NSxcIlJcIjoyNTUsXCJHXCI6MCxcIkJcIjowfX0sXCJJc1Zpc2libGVcIjp0cnVlLFwiV2lkdGhcIjowLjAsXCJIZWlnaHRcIjowLjAsXCJCb3JkZXJTdHlsZVwiOm51bGx9LFwiVG9kYXlNYXJrZXJQb3NpdGlvblwiOjMsXCJJc1Zpc2libGVcIjp0cnVlfSxcIlNjYWxlU3R5bGVcIjp7XCIkaWRcIjpcIjIzXCIsXCJTaG93U2VnbWVudFNlcGFyYXRvcnNcIjp0cnVlLFwiU2VnbWVudFNlcGFyYXRvck9wYWNpdHlcIjozMCxcIlNoYXBlXCI6MyxcIlNlZ21lbnRUZXh0U3R5bGVcIjp7XCIkaWRcIjpcIjI0XCIsXCJGb250U2V0dGluZ3NcIjp7XCIkaWRcIjpcIjI1XCIsXCJGb250U2l6ZVwiOjEyLFwiRm9udE5hbWVcIjpcIkNhbGlicmlcIixcIklzQm9sZFwiOmZhbHNlLFwiSXNJdGFsaWNcIjpmYWxzZSxcIklzVW5kZXJsaW5lZFwiOmZhbHNlfSxcIkZvcmVncm91bmRcIjp7XCIkaWRcIjpcIjI2XCIsXCJDb2xvclwiOntcIiRpZFwiOlwiMjdcIixcIkFcIjoyNTUsXCJSXCI6MjU1LFwiR1wiOjI1NSxcIkJcIjoyNTV9fSxcIkhvcml6b250YWxBbGlnbm1lbnRcIjowLFwiSXNWaXNpYmxlXCI6dHJ1ZX0sXCJTaGFwZVN0eWxlXCI6e1wiJGlkXCI6XCIyOFwiLFwiTWFyZ2luXCI6e1wiJGlkXCI6XCIyOVwiLFwiVG9wXCI6MC4wLFwiTGVmdFwiOjEwLjAsXCJSaWdodFwiOjEwLjAsXCJCb3R0b21cIjowLjB9LFwiUGFkZGluZ1wiOntcIiRpZFwiOlwiMzBcIixcIlRvcFwiOjMuMCxcIkxlZnRcIjowLjAsXCJSaWdodFwiOjAuMCxcIkJvdHRvbVwiOjMuMH0sXCJCYWNrZ3JvdW5kXCI6e1wiJGlkXCI6XCIzMVwiLFwiQ29sb3JcIjp7XCIkaWRcIjpcIjMyXCIsXCJBXCI6MjU1LFwiUlwiOjQsXCJHXCI6OTcsXCJCXCI6MTIzfX0sXCJJc1Zpc2libGVcIjp0cnVlLFwiV2lkdGhcIjo4NTguMCxcIkhlaWdodFwiOjIwLjAsXCJCb3JkZXJTdHlsZVwiOntcIiRpZFwiOlwiMzNcIixcIkxpbmVTdHlsZVwiOntcIiRpZFwiOlwiMzRcIixcIkxpbmVDb2xvclwiOntcIiRpZFwiOlwiMzVcIixcIkNvbG9yXCI6e1wiJGlkXCI6XCIzNlwiLFwiQVwiOjI1NSxcIlJcIjoyNTUsXCJHXCI6MCxcIkJcIjowfX0sXCJMaW5lV2VpZ2h0XCI6MC4wLFwiTGluZVR5cGVcIjowfSxcIklzVmlzaWJsZVwiOmZhbHNlfX19LFwiRWxhcHNlZFRpbWVTdHlsZVwiOntcIiRpZFwiOlwiMzdcIixcIkVsYXBzZWRUaW1lQmFja2dyb3VuZFwiOntcIiRpZFwiOlwiMzhcIixcIkNvbG9yXCI6e1wiJGlkXCI6XCIzOVwiLFwiQVwiOjc3LFwiUlwiOjI1NSxcIkdcIjowLFwiQlwiOjB9fSxcIkVsYXBzZWRUaW1lRm9ybWF0XCI6MixcIklzVmlzaWJsZVwiOnRydWV9LFwiTWFyZ2luXCI6e1wiJGlkXCI6XCI0MFwiLFwiVG9wXCI6MC4wLFwiTGVmdFwiOjEwLjAsXCJSaWdodFwiOjEwLjAsXCJCb3R0b21cIjowLjB9LFwiUGFkZGluZ1wiOntcIiRpZFwiOlwiNDFcIixcIlRvcFwiOjAuMCxcIkxlZnRcIjowLjAsXCJSaWdodFwiOjAuMCxcIkJvdHRvbVwiOjAuMH0sXCJCYWNrZ3JvdW5kXCI6e1wiJGlkXCI6XCI0MlwiLFwiQ29sb3JcIjp7XCIkaWRcIjpcIjQzXCIsXCJBXCI6MjU1LFwiUlwiOjQsXCJHXCI6OTcsXCJCXCI6MTIzfX0sXCJJc1Zpc2libGVcIjpmYWxzZSxcIldpZHRoXCI6MC4wLFwiSGVpZ2h0XCI6MC4wLFwiQm9yZGVyU3R5bGVcIjpudWxsfSxcIlRhc2tTdHlsZVwiOntcIiRpZFwiOlwiNDRcIixcIlNoYXBlXCI6MSxcIlNoYXBlVGhpY2tuZXNzXCI6MCxcIkR1cmF0aW9uRm9ybWF0XCI6MCxcIlBlcmNlbnRhZ2VDb21wbGV0ZVRleHRTdHlsZVwiOntcIiRpZFwiOlwiNDVcIixcIkZvbnRTZXR0aW5nc1wiOntcIiRpZFwiOlwiNDZcIixcIkZvbnRTaXplXCI6MTAsXCJGb250TmFtZVwiOlwiQ2FsaWJyaVwiLFwiSXNCb2xkXCI6ZmFsc2UsXCJJc0l0YWxpY1wiOmZhbHNlLFwiSXNVbmRlcmxpbmVkXCI6ZmFsc2V9LFwiRm9yZWdyb3VuZFwiOntcIiRpZFwiOlwiNDdcIixcIkNvbG9yXCI6e1wiJGlkXCI6XCI0OFwiLFwiQVwiOjI1NSxcIlJcIjoxOTIsXCJHXCI6ODAsXCJCXCI6Nzd9fSxcIkhvcml6b250YWxBbGlnbm1lbnRcIjowLFwiSXNWaXNpYmxlXCI6ZmFsc2V9LFwiUGVyY2VudGFnZUNvbXBsZXRlSGlnaGxpZ2h0U3R5bGVcIjp7XCIkaWRcIjpcIjQ5XCIsXCJCYWNrZ3JvdW5kXCI6e1wiJGlkXCI6XCI1MFwiLFwiQ29sb3JcIjp7XCIkaWRcIjpcIjUxXCIsXCJBXCI6ODksXCJSXCI6MCxcIkdcIjowLFwiQlwiOjB9fX0sXCJEdXJhdGlvblN0eWxlXCI6e1wiJGlkXCI6XCI1MlwiLFwiRm9udFNldHRpbmdzXCI6e1wiJGlkXCI6XCI1M1wiLFwiRm9udFNpemVcIjoxMCxcIkZvbnROYW1lXCI6XCJDYWxpYnJpXCIsXCJJc0JvbGRcIjpmYWxzZSxcIklzSXRhbGljXCI6ZmFsc2UsXCJJc1VuZGVybGluZWRcIjpmYWxzZX0sXCJGb3JlZ3JvdW5kXCI6e1wiJGlkXCI6XCI1NFwiLFwiQ29sb3JcIjp7XCIkaWRcIjpcIjU1XCIsXCJBXCI6MjU1LFwiUlwiOjIzNyxcIkdcIjoxMjUsXCJCXCI6NDl9fSxcIkhvcml6b250YWxBbGlnbm1lbnRcIjowLFwiSXNWaXNpYmxlXCI6ZmFsc2V9LFwiSG9yaXpvbnRhbENvbm5lY3RvclN0eWxlXCI6e1wiJGlkXCI6XCI1NlwiLFwiTGluZVN0eWxlXCI6e1wiJGlkXCI6XCI1N1wiLFwiTGluZUNvbG9yXCI6e1wiJGlkXCI6XCI1OFwiLFwiQ29sb3JcIjp7XCIkaWRcIjpcIjU5XCIsXCJBXCI6MjU1LFwiUlwiOjIxMixcIkdcIjoyMzQsXCJCXCI6MjU1fX0sXCJMaW5lV2VpZ2h0XCI6MC4wLFwiTGluZVR5cGVcIjowfSxcIklzVmlzaWJsZVwiOmZhbHNlfSxcIlZlcnRpY2FsQ29ubmVjdG9yU3R5bGVcIjp7XCIkaWRcIjpcIjYwXCIsXCJMaW5lU3R5bGVcIjp7XCIkaWRcIjpcIjYxXCIsXCJMaW5lQ29sb3JcIjp7XCIkaWRcIjpcIjYyXCIsXCJDb2xvclwiOntcIiRpZFwiOlwiNjNcIixcIkFcIjoyNTUsXCJSXCI6MjEyLFwiR1wiOjIzNCxcIkJcIjoyNTV9fSxcIkxpbmVXZWlnaHRcIjoxLjAsXCJMaW5lVHlwZVwiOjB9LFwiSXNWaXNpYmxlXCI6dHJ1ZX0sXCJNYXJnaW5cIjp7XCIkaWRcIjpcIjY0XCIsXCJUb3BcIjowLjAsXCJMZWZ0XCI6MC4wLFwiUmlnaHRcIjowLjAsXCJCb3R0b21cIjowLjB9LFwiU3RhcnREYXRlUG9zaXRpb25cIjozLFwiRW5kRGF0ZVBvc2l0aW9uXCI6NCxcIlRpdGxlUG9zaXRpb25cIjo1LFwiRHVyYXRpb25Qb3NpdGlvblwiOjAsXCJQZXJjZW50YWdlQ29tcGxldGVkUG9zaXRpb25cIjowLFwiU3BhY2luZ1wiOjEwLFwiSXNCZWxvd1RpbWViYW5kXCI6ZmFsc2UsXCJCYXNlbGluZVN0eWxlXCI6e1wiJGlkXCI6XCI2NVwiLFwiQmFzZWxpbmVTaGFwZVN0eWxlXCI6e1wiJGlkXCI6XCI2NlwiLFwiTWFyZ2luXCI6e1wiJGlkXCI6XCI2N1wiLFwiVG9wXCI6MC4wLFwiTGVmdFwiOjAuMCxcIlJpZ2h0XCI6MC4wLFwiQm90dG9tXCI6MC4wfSxcIlBhZGRpbmdcIjp7XCIkaWRcIjpcIjY4XCIsXCJUb3BcIjowLjAsXCJMZWZ0XCI6MC4wLFwiUmlnaHRcIjowLjAsXCJCb3R0b21cIjowLjB9LFwiQmFja2dyb3VuZFwiOntcIiRpZFwiOlwiNjlcIixcIkNvbG9yXCI6e1wiJGlkXCI6XCI3MFwiLFwiQVwiOjE1MyxcIlJcIjowLFwiR1wiOjAsXCJCXCI6MH19LFwiSXNWaXNpYmxlXCI6ZmFsc2UsXCJXaWR0aFwiOjAuMCxcIkhlaWdodFwiOjAuMCxcIkJvcmRlclN0eWxlXCI6e1wiJGlkXCI6XCI3MVwiLFwiTGluZVN0eWxlXCI6e1wiJGlkXCI6XCI3MlwiLFwiTGluZUNvbG9yXCI6e1wiJGlkXCI6XCI3M1wiLFwiQ29sb3JcIjp7XCIkaWRcIjpcIjc0XCIsXCJBXCI6MjU1LFwiUlwiOjI1NSxcIkdcIjowLFwiQlwiOjB9fSxcIkxpbmVXZWlnaHRcIjoyLjAsXCJMaW5lVHlwZVwiOjB9LFwiSXNWaXNpYmxlXCI6ZmFsc2V9fX0sXCJTaGFwZVN0eWxlXCI6e1wiJGlkXCI6XCI3NVwiLFwiTWFyZ2luXCI6e1wiJGlkXCI6XCI3NlwiLFwiVG9wXCI6MC4wLFwiTGVmdFwiOjQuMCxcIlJpZ2h0XCI6NC4wLFwiQm90dG9tXCI6MC4wfSxcIlBhZGRpbmdcIjp7XCIkaWRcIjpcIjc3XCIsXCJUb3BcIjowLjAsXCJMZWZ0XCI6MC4wLFwiUmlnaHRcIjowLjAsXCJCb3R0b21cIjowLjB9LFwiQmFja2dyb3VuZFwiOntcIiRpZFwiOlwiNzhcIixcIkNvbG9yXCI6e1wiJGlkXCI6XCI3OVwiLFwiQVwiOjI1NSxcIlJcIjoxMSxcIkdcIjoyMDgsXCJCXCI6MjE3fX0sXCJJc1Zpc2libGVcIjp0cnVlLFwiV2lkdGhcIjowLjAsXCJIZWlnaHRcIjoxMC4wLFwiQm9yZGVyU3R5bGVcIjp7XCIkaWRcIjpcIjgwXCIsXCJMaW5lU3R5bGVcIjp7XCIkaWRcIjpcIjgxXCIsXCJMaW5lQ29sb3JcIjp7XCIkaWRcIjpcIjgyXCIsXCJDb2xvclwiOntcIiRpZFwiOlwiODNcIixcIkFcIjoyNTUsXCJSXCI6MjM0LFwiR1wiOjIyLFwiQlwiOjMwfX0sXCJMaW5lV2VpZ2h0XCI6Mi4wLFwiTGluZVR5cGVcIjowfSxcIklzVmlzaWJsZVwiOmZhbHNlfX0sXCJUaXRsZVN0eWxlXCI6e1wiJGlkXCI6XCI4NFwiLFwiRm9udFNldHRpbmdzXCI6e1wiJGlkXCI6XCI4NVwiLFwiRm9udFNpemVcIjoxMCxcIkZvbnROYW1lXCI6XCJDYWxpYnJpXCIsXCJJc0JvbGRcIjp0cnVlLFwiSXNJdGFsaWNcIjpmYWxzZSxcIklzVW5kZXJsaW5lZFwiOmZhbHNlfSxcIkZvcmVncm91bmRcIjp7XCIkaWRcIjpcIjg2XCIsXCJDb2xvclwiOntcIiRpZFwiOlwiODdcIixcIkFcIjoyNTUsXCJSXCI6NCxcIkdcIjo5NyxcIkJcIjoxMjN9fSxcIkhvcml6b250YWxBbGlnbm1lbnRcIjowLFwiSXNWaXNpYmxlXCI6dHJ1ZX0sXCJEYXRlU3R5bGVcIjp7XCIkaWRcIjpcIjg4XCIsXCJGb250U2V0dGluZ3NcIjp7XCIkaWRcIjpcIjg5XCIsXCJGb250U2l6ZVwiOjksXCJGb250TmFtZVwiOlwiQ2FsaWJyaVwiLFwiSXNCb2xkXCI6ZmFsc2UsXCJJc0l0YWxpY1wiOmZhbHNlLFwiSXNVbmRlcmxpbmVkXCI6ZmFsc2V9LFwiRm9yZWdyb3VuZFwiOntcIiRpZFwiOlwiOTBcIixcIkNvbG9yXCI6e1wiJGlkXCI6XCI5MVwiLFwiQVwiOjI1NSxcIlJcIjo2OCxcIkdcIjo4NCxcIkJcIjoxMDZ9fSxcIkhvcml6b250YWxBbGlnbm1lbnRcIjoxLFwiSXNWaXNpYmxlXCI6dHJ1ZX0sXCJEYXRlRm9ybWF0XCI6e1wiJGlkXCI6XCI5MlwiLFwiRm9ybWF0U3RyaW5nXCI6XCJNTU0gZFwiLFwiU2VwYXJhdG9yXCI6XCIvXCIsXCJVc2VJbnRlcm5hdGlvbmFsRGF0ZUZvcm1hdFwiOmZhbHNlLFwiRGF0ZUlzVmlzaWJsZVwiOnRydWUsXCJUaW1lSXNWaXNpYmxlXCI6ZmFsc2UsXCJIb3VyRGlnaXRzXCI6MSxcIkFtUG1EZXNpZ25hdG9yXCI6MixcIlRyaW0wME1pbnV0ZXNcIjpmYWxzZX0sXCJXZWVrTnVtYmVyaW5nXCI6e1wiJGlkXCI6XCI5M1wiLFwiRm9ybWF0XCI6MCxcIklzVmlzaWJsZVwiOmZhbHNlLFwiTGFzdEtub3duVmlzaWJpbGl0eVN0YXRlXCI6ZmFsc2V9fSxcIk1pbGVzdG9uZVN0eWxlXCI6e1wiJGlkXCI6XCI5NFwiLFwiU2hhcGVcIjowLFwiSXNCZWxvd1RpbWViYW5kXCI6dHJ1ZSxcIlNoYXBlU2l6ZVwiOjEsXCJQYWRkaW5nXCI6e1wiJGlkXCI6XCI5NVwiLFwiVG9wXCI6NS4wLFwiTGVmdFwiOjMuMCxcIlJpZ2h0XCI6MC4wLFwiQm90dG9tXCI6Mi4wfSxcIlNoYXBlU3R5bGVcIjp7XCIkaWRcIjpcIjk2XCIsXCJNYXJnaW5cIjp7XCIkaWRcIjpcIjk3XCIsXCJUb3BcIjowLjAsXCJMZWZ0XCI6MC4wLFwiUmlnaHRcIjowLjAsXCJCb3R0b21cIjowLjB9LFwiUGFkZGluZ1wiOntcIiRpZFwiOlwiOThcIixcIlRvcFwiOjAuMCxcIkxlZnRcIjowLjAsXCJSaWdodFwiOjAuMCxcIkJvdHRvbVwiOjAuMH0sXCJCYWNrZ3JvdW5kXCI6e1wiJGlkXCI6XCI5OVwiLFwiQ29sb3JcIjp7XCIkaWRcIjpcIjEwMFwiLFwiQVwiOjI1NSxcIlJcIjoxNjUsXCJHXCI6MTk0LFwiQlwiOjczfX0sXCJJc1Zpc2libGVcIjp0cnVlLFwiV2lkdGhcIjoxMy4wLFwiSGVpZ2h0XCI6MTMuMCxcIkJvcmRlclN0eWxlXCI6e1wiJGlkXCI6XCIxMDFcIixcIkxpbmVTdHlsZVwiOntcIiRpZFwiOlwiMTAyXCIsXCJMaW5lQ29sb3JcIjp7XCIkaWRcIjpcIjEwM1wiLFwiQ29sb3JcIjp7XCIkaWRcIjpcIjEwNFwiLFwiQVwiOjI1NSxcIlJcIjoyMzQsXCJHXCI6MjIsXCJCXCI6MzB9fSxcIkxpbmVXZWlnaHRcIjoyLjAsXCJMaW5lVHlwZVwiOjB9LFwiSXNWaXNpYmxlXCI6ZmFsc2V9fSxcIlRpdGxlU3R5bGVcIjp7XCIkaWRcIjpcIjEwNVwiLFwiRm9udFNldHRpbmdzXCI6e1wiJGlkXCI6XCIxMDZcIixcIkZvbnRTaXplXCI6MTAsXCJGb250TmFtZVwiOlwiQ2FsaWJyaVwiLFwiSXNCb2xkXCI6dHJ1ZSxcIklzSXRhbGljXCI6ZmFsc2UsXCJJc1VuZGVybGluZWRcIjpmYWxzZX0sXCJGb3JlZ3JvdW5kXCI6e1wiJGlkXCI6XCIxMDdcIixcIkNvbG9yXCI6e1wiJGlkXCI6XCIxMDhcIixcIkFcIjoyNTUsXCJSXCI6MCxcIkdcIjowLFwiQlwiOjB9fSxcIkhvcml6b250YWxBbGlnbm1lbnRcIjoxLFwiSXNWaXNpYmxlXCI6dHJ1ZX0sXCJEYXRlU3R5bGVcIjp7XCIkaWRcIjpcIjEwOVwiLFwiRm9udFNldHRpbmdzXCI6e1wiJGlkXCI6XCIxMTBcIixcIkZvbnRTaXplXCI6OSxcIkZvbnROYW1lXCI6XCJDYWxpYnJpXCIsXCJJc0JvbGRcIjpmYWxzZSxcIklzSXRhbGljXCI6ZmFsc2UsXCJJc1VuZGVybGluZWRcIjpmYWxzZX0sXCJGb3JlZ3JvdW5kXCI6e1wiJGlkXCI6XCIxMTFcIixcIkNvbG9yXCI6e1wiJGlkXCI6XCIxMTJcIixcIkFcIjoyNTUsXCJSXCI6NjgsXCJHXCI6ODQsXCJCXCI6MTA2fX0sXCJIb3Jpem9udGFsQWxpZ25tZW50XCI6MSxcIklzVmlzaWJsZVwiOnRydWV9LFwiRGF0ZUZvcm1hdFwiOntcIiRpZFwiOlwiMTEzXCIsXCJGb3JtYXRTdHJpbmdcIjpcIk1NTSBkXCIsXCJTZXBhcmF0b3JcIjpcIi9cIixcIlVzZUludGVybmF0aW9uYWxEYXRlRm9ybWF0XCI6ZmFsc2UsXCJEYXRlSXNWaXNpYmxlXCI6dHJ1ZSxcIlRpbWVJc1Zpc2libGVcIjpmYWxzZSxcIkhvdXJEaWdpdHNcIjoxLFwiQW1QbURlc2lnbmF0b3JcIjoyLFwiVHJpbTAwTWludXRlc1wiOmZhbHNlfSxcIldlZWtOdW1iZXJpbmdcIjp7XCIkaWRcIjpcIjExNFwiLFwiRm9ybWF0XCI6MCxcIklzVmlzaWJsZVwiOmZhbHNlLFwiTGFzdEtub3duVmlzaWJpbGl0eVN0YXRlXCI6ZmFsc2V9fSxcIk1vdFN0eWxlXCI6e1wiJGlkXCI6XCIxMTVcIixcIlNoYXBlXCI6MCxcIlNoYXBlU2l6ZVwiOjEsXCJEZXRhaWxzU3BhY2luZ1wiOjAuMCxcIlBhZGRpbmdcIjp7XCIkaWRcIjpcIjExNlwiLFwiVG9wXCI6NS4wLFwiTGVmdFwiOjMuMCxcIlJpZ2h0XCI6MC4wLFwiQm90dG9tXCI6Mi4wfSxcIlBvc2l0aW9uT25UYXNrXCI6MSxcIlNoYXBlU3R5bGVcIjp7XCIkaWRcIjpcIjExN1wiLFwiTWFyZ2luXCI6e1wiJGlkXCI6XCIxMThcIixcIlRvcFwiOjAuMCxcIkxlZnRcIjowLjAsXCJSaWdodFwiOjAuMCxcIkJvdHRvbVwiOjAuMH0sXCJQYWRkaW5nXCI6e1wiJGlkXCI6XCIxMTlcIixcIlRvcFwiOjAuMCxcIkxlZnRcIjowLjAsXCJSaWdodFwiOjAuMCxcIkJvdHRvbVwiOjAuMH0sXCJCYWNrZ3JvdW5kXCI6e1wiJGlkXCI6XCIxMjBcIixcIkNvbG9yXCI6e1wiJGlkXCI6XCIxMjFcIixcIkFcIjoyNTUsXCJSXCI6MTY1LFwiR1wiOjE5NCxcIkJcIjo3M319LFwiSXNWaXNpYmxlXCI6dHJ1ZSxcIldpZHRoXCI6MTMuMCxcIkhlaWdodFwiOjEzLjAsXCJCb3JkZXJTdHlsZVwiOntcIiRpZFwiOlwiMTIyXCIsXCJMaW5lU3R5bGVcIjp7XCIkaWRcIjpcIjEyM1wiLFwiTGluZUNvbG9yXCI6e1wiJGlkXCI6XCIxMjRcIixcIkNvbG9yXCI6e1wiJGlkXCI6XCIxMjVcIixcIkFcIjoyNTUsXCJSXCI6MjM0LFwiR1wiOjIyLFwiQlwiOjMwfX0sXCJMaW5lV2VpZ2h0XCI6MC4wLFwiTGluZVR5cGVcIjowfSxcIklzVmlzaWJsZVwiOmZhbHNlfX0sXCJUaXRsZVN0eWxlXCI6e1wiJGlkXCI6XCIxMjZcIixcIkZvbnRTZXR0aW5nc1wiOntcIiRpZFwiOlwiMTI3XCIsXCJGb250U2l6ZVwiOjEwLFwiRm9udE5hbWVcIjpcIkNhbGlicmlcIixcIklzQm9sZFwiOnRydWUsXCJJc0l0YWxpY1wiOmZhbHNlLFwiSXNVbmRlcmxpbmVkXCI6ZmFsc2V9LFwiRm9yZWdyb3VuZFwiOntcIiRpZFwiOlwiMTI4XCIsXCJDb2xvclwiOntcIiRpZFwiOlwiMTI5XCIsXCJBXCI6MjU1LFwiUlwiOjAsXCJHXCI6MCxcIkJcIjowfX0sXCJIb3Jpem9udGFsQWxpZ25tZW50XCI6MSxcIklzVmlzaWJsZVwiOnRydWV9LFwiRGF0ZVN0eWxlXCI6e1wiJGlkXCI6XCIxMzBcIixcIkZvbnRTZXR0aW5nc1wiOntcIiRpZFwiOlwiMTMxXCIsXCJGb250U2l6ZVwiOjksXCJGb250TmFtZVwiOlwiQ2FsaWJyaVwiLFwiSXNCb2xkXCI6ZmFsc2UsXCJJc0l0YWxpY1wiOmZhbHNlLFwiSXNVbmRlcmxpbmVkXCI6ZmFsc2V9LFwiRm9yZWdyb3VuZFwiOntcIiRpZFwiOlwiMTMyXCIsXCJDb2xvclwiOntcIiRpZFwiOlwiMTMzXCIsXCJBXCI6MjU1LFwiUlwiOjY4LFwiR1wiOjg0LFwiQlwiOjEwNn19LFwiSG9yaXpvbnRhbEFsaWdubWVudFwiOjEsXCJJc1Zpc2libGVcIjp0cnVlfSxcIkRhdGVGb3JtYXRcIjp7XCIkaWRcIjpcIjEzNFwiLFwiRm9ybWF0U3RyaW5nXCI6XCJNTU0gZFwiLFwiU2VwYXJhdG9yXCI6XCIvXCIsXCJVc2VJbnRlcm5hdGlvbmFsRGF0ZUZvcm1hdFwiOmZhbHNlLFwiRGF0ZUlzVmlzaWJsZVwiOnRydWUsXCJUaW1lSXNWaXNpYmxlXCI6ZmFsc2UsXCJIb3VyRGlnaXRzXCI6MSxcIkFtUG1EZXNpZ25hdG9yXCI6MixcIlRyaW0wME1pbnV0ZXNcIjpmYWxzZX0sXCJXZWVrTnVtYmVyaW5nXCI6e1wiJGlkXCI6XCIxMzVcIixcIkZvcm1hdFwiOjAsXCJJc1Zpc2libGVcIjpmYWxzZSxcIkxhc3RLbm93blZpc2liaWxpdHlTdGF0ZVwiOmZhbHNlfX0sXCJTd2ltbGFuZVYyU3R5bGVcIjp7XCIkaWRcIjpcIjEzNlwiLFwiU3R5bGVJZFwiOlwiOTNkOTZlZGEtNzljYi00MjhmLTgzMjEtMjUwMDBmYTc5ZjYyXCIsXCJOYW1lXCI6XCJTd2ltbGFuZSBTdHlsZSAxXCIsXCJIZWFkZXJTdHlsZVwiOntcIiRpZFwiOlwiMTM3XCIsXCJUZXh0U3R5bGVcIjp7XCIkaWRcIjpcIjEzOFwiLFwiRm9udFNldHRpbmdzXCI6e1wiJGlkXCI6XCIxMzlcIixcIkZvbnRTaXplXCI6MTIsXCJGb250TmFtZVwiOlwiQ2FsaWJyaVwiLFwiSXNCb2xkXCI6ZmFsc2UsXCJJc0l0YWxpY1wiOmZhbHNlLFwiSXNVbmRlcmxpbmVkXCI6ZmFsc2V9LFwiRm9yZWdyb3VuZFwiOntcIiRpZFwiOlwiMTQwXCIsXCJDb2xvclwiOntcIiRpZFwiOlwiMTQxXCIsXCJBXCI6MjU1LFwiUlwiOjI1NSxcIkdcIjoyNTUsXCJCXCI6MjU1fX0sXCJIb3Jpem9udGFsQWxpZ25tZW50XCI6MCxcIklzVmlzaWJsZVwiOnRydWV9LFwiUmVjdGFuZ2xlU3R5bGVcIjp7XCIkaWRcIjpcIjE0MlwiLFwiTWFyZ2luXCI6e1wiJGlkXCI6XCIxNDNcIixcIlRvcFwiOjAuMCxcIkxlZnRcIjowLjAsXCJSaWdodFwiOjAuMCxcIkJvdHRvbVwiOjAuMH0sXCJQYWRkaW5nXCI6e1wiJGlkXCI6XCIxNDRcIixcIlRvcFwiOjAuMCxcIkxlZnRcIjowLjAsXCJSaWdodFwiOjAuMCxcIkJvdHRvbVwiOjAuMH0sXCJCYWNrZ3JvdW5kXCI6e1wiJGlkXCI6XCIxNDVcIixcIkNvbG9yXCI6e1wiJGlkXCI6XCIxNDZcIixcIkFcIjoyNTUsXCJSXCI6MTEsXCJHXCI6MjA4LFwiQlwiOjIxN319LFwiSXNWaXNpYmxlXCI6dHJ1ZSxcIldpZHRoXCI6MC4wLFwiSGVpZ2h0XCI6MC4wLFwiQm9yZGVyU3R5bGVcIjp7XCIkaWRcIjpcIjE0N1wiLFwiTGluZVN0eWxlXCI6e1wiJGlkXCI6XCIxNDhcIixcIkxpbmVDb2xvclwiOntcIiRpZFwiOlwiMTQ5XCIsXCJDb2xvclwiOntcIiRpZFwiOlwiMTUwXCIsXCJBXCI6MjU1LFwiUlwiOjI1NSxcIkdcIjowLFwiQlwiOjB9fSxcIkxpbmVXZWlnaHRcIjowLjAsXCJMaW5lVHlwZVwiOjB9LFwiSXNWaXNpYmxlXCI6ZmFsc2V9fX0sXCJCYWNrZ3JvdW5kU3R5bGVcIjp7XCIkaWRcIjpcIjE1MVwiLFwiTWFyZ2luXCI6e1wiJGlkXCI6XCIxNTJcIixcIlRvcFwiOjAuMCxcIkxlZnRcIjowLjAsXCJSaWdodFwiOjAuMCxcIkJvdHRvbVwiOjAuMH0sXCJQYWRkaW5nXCI6e1wiJGlkXCI6XCIxNTNcIixcIlRvcFwiOjAuMCxcIkxlZnRcIjowLjAsXCJSaWdodFwiOjAuMCxcIkJvdHRvbVwiOjAuMH0sXCJCYWNrZ3JvdW5kXCI6e1wiJGlkXCI6XCIxNTRcIixcIkNvbG9yXCI6e1wiJGlkXCI6XCIxNTVcIixcIkFcIjo1MSxcIlJcIjoxMSxcIkdcIjoyMDgsXCJCXCI6MjE3fX0sXCJJc1Zpc2libGVcIjp0cnVlLFwiV2lkdGhcIjowLjAsXCJIZWlnaHRcIjowLjAsXCJCb3JkZXJTdHlsZVwiOntcIiRpZFwiOlwiMTU2XCIsXCJMaW5lU3R5bGVcIjp7XCIkaWRcIjpcIjE1N1wiLFwiTGluZUNvbG9yXCI6e1wiJGlkXCI6XCIxNThcIixcIkNvbG9yXCI6e1wiJGlkXCI6XCIxNTlcIixcIkFcIjoyNTUsXCJSXCI6MjU1LFwiR1wiOjAsXCJCXCI6MH19LFwiTGluZVdlaWdodFwiOjAuMCxcIkxpbmVUeXBlXCI6MH0sXCJJc1Zpc2libGVcIjpmYWxzZX19LFwiSXNBYm92ZVRpbWViYW5kXCI6ZmFsc2UsXCJTcGFjaW5nXCI6MixcIkRlZmF1bHRTd2ltbGFuZUFjdGl2aXR5U3R5bGVcIjp7XCIkaWRcIjpcIjE2MFwiLFwiSGVhZGVyU3R5bGVcIjp7XCIkaWRcIjpcIjE2MVwiLFwiVGV4dFN0eWxlXCI6e1wiJGlkXCI6XCIxNjJcIixcIkZvbnRTZXR0aW5nc1wiOntcIiRpZFwiOlwiMTYzXCIsXCJGb250U2l6ZVwiOjExLFwiRm9udE5hbWVcIjpcIkNhbGlicmlcIixcIklzQm9sZFwiOmZhbHNlLFwiSXNJdGFsaWNcIjpmYWxzZSxcIklzVW5kZXJsaW5lZFwiOmZhbHNlfSxcIkZvcmVncm91bmRcIjp7XCIkaWRcIjpcIjE2NFwiLFwiQ29sb3JcIjp7XCIkaWRcIjpcIjE2NVwiLFwiQVwiOjI1NSxcIlJcIjowLFwiR1wiOjAsXCJCXCI6MH19LFwiSG9yaXpvbnRhbEFsaWdubWVudFwiOjAsXCJJc1Zpc2libGVcIjp0cnVlfSxcIlJlY3RhbmdsZVN0eWxlXCI6e1wiJGlkXCI6XCIxNjZcIixcIk1hcmdpblwiOntcIiRpZFwiOlwiMTY3XCIsXCJUb3BcIjowLjAsXCJMZWZ0XCI6MC4wLFwiUmlnaHRcIjowLjAsXCJCb3R0b21cIjowLjB9LFwiUGFkZGluZ1wiOntcIiRpZFwiOlwiMTY4XCIsXCJUb3BcIjowLjAsXCJMZWZ0XCI6MC4wLFwiUmlnaHRcIjowLjAsXCJCb3R0b21cIjowLjB9LFwiQmFja2dyb3VuZFwiOntcIiRpZFwiOlwiMTY5XCIsXCJDb2xvclwiOntcIiRpZFwiOlwiMTcwXCIsXCJBXCI6NjMsXCJSXCI6MTEsXCJHXCI6MjA4LFwiQlwiOjIxN319LFwiSXNWaXNpYmxlXCI6dHJ1ZSxcIldpZHRoXCI6MC4wLFwiSGVpZ2h0XCI6MC4wLFwiQm9yZGVyU3R5bGVcIjp7XCIkaWRcIjpcIjE3MVwiLFwiTGluZVN0eWxlXCI6e1wiJGlkXCI6XCIxNzJcIixcIkxpbmVDb2xvclwiOntcIiRpZFwiOlwiMTczXCIsXCJDb2xvclwiOntcIiRpZFwiOlwiMTc0XCIsXCJBXCI6MjU1LFwiUlwiOjI1NSxcIkdcIjowLFwiQlwiOjB9fSxcIkxpbmVXZWlnaHRcIjowLjAsXCJMaW5lVHlwZVwiOjB9LFwiSXNWaXNpYmxlXCI6ZmFsc2V9fX0sXCJCYWNrZ3JvdW5kU3R5bGVcIjp7XCIkaWRcIjpcIjE3NVwiLFwiTWFyZ2luXCI6e1wiJGlkXCI6XCIxNzZcIixcIlRvcFwiOjAuMCxcIkxlZnRcIjowLjAsXCJSaWdodFwiOjAuMCxcIkJvdHRvbVwiOjAuMH0sXCJQYWRkaW5nXCI6e1wiJGlkXCI6XCIxNzdcIixcIlRvcFwiOjAuMCxcIkxlZnRcIjowLjAsXCJSaWdodFwiOjAuMCxcIkJvdHRvbVwiOjAuMH0sXCJCYWNrZ3JvdW5kXCI6e1wiJGlkXCI6XCIxNzhcIixcIkNvbG9yXCI6e1wiJGlkXCI6XCIxNzlcIixcIkFcIjo1MSxcIlJcIjoxMSxcIkdcIjoyMDgsXCJCXCI6MjE3fX0sXCJJc1Zpc2libGVcIjp0cnVlLFwiV2lkdGhcIjowLjAsXCJIZWlnaHRcIjowLjAsXCJCb3JkZXJTdHlsZVwiOntcIiRpZFwiOlwiMTgwXCIsXCJMaW5lU3R5bGVcIjp7XCIkaWRcIjpcIjE4MVwiLFwiTGluZUNvbG9yXCI6e1wiJGlkXCI6XCIxODJcIixcIkNvbG9yXCI6e1wiJGlkXCI6XCIxODNcIixcIkFcIjoyNTUsXCJSXCI6MjU1LFwiR1wiOjAsXCJCXCI6MH19LFwiTGluZVdlaWdodFwiOjAuMCxcIkxpbmVUeXBlXCI6MH0sXCJJc1Zpc2libGVcIjpmYWxzZX19fSxcIkRlZmF1bHRTd2ltbGFuZU1pbGVzdG9uZVN0eWxlXCI6e1wiJGlkXCI6XCIxODRcIixcIlRpdGxlUG9zaXRpb25cIjoyLFwiRGF0ZVBvc2l0aW9uXCI6MCxcIlNoYXBlVHlwZVwiOjIsXCJTaGFwZVNpemVcIjoxLFwiU3BhY2luZ1wiOjUsXCJTaGFwZVN0eWxlXCI6e1wiJGlkXCI6XCIxODVcIixcIk1hcmdpblwiOntcIiRpZFwiOlwiMTg2XCIsXCJUb3BcIjowLjAsXCJMZWZ0XCI6MC4wLFwiUmlnaHRcIjowLjAsXCJCb3R0b21cIjowLjB9LFwiUGFkZGluZ1wiOntcIiRpZFwiOlwiMTg3XCIsXCJUb3BcIjowLjAsXCJMZWZ0XCI6MC4wLFwiUmlnaHRcIjowLjAsXCJCb3R0b21cIjowLjB9LFwiQmFja2dyb3VuZFwiOntcIiRpZFwiOlwiMTg4XCIsXCJDb2xvclwiOntcIiRpZFwiOlwiMTg5XCIsXCJBXCI6MjU1LFwiUlwiOjExLFwiR1wiOjIwOCxcIkJcIjoyMTd9fSxcIklzVmlzaWJsZVwiOnRydWUsXCJXaWR0aFwiOjEzLjAsXCJIZWlnaHRcIjoxMy4wLFwiQm9yZGVyU3R5bGVcIjp7XCIkaWRcIjpcIjE5MFwiLFwiTGluZVN0eWxlXCI6e1wiJGlkXCI6XCIxOTFcIixcIkxpbmVDb2xvclwiOntcIiRpZFwiOlwiMTkyXCIsXCJDb2xvclwiOntcIiRpZFwiOlwiMTkzXCIsXCJBXCI6MjU1LFwiUlwiOjI1NSxcIkdcIjowLFwiQlwiOjB9fSxcIkxpbmVXZWlnaHRcIjoyLjAsXCJMaW5lVHlwZVwiOjB9LFwiSXNWaXNpYmxlXCI6ZmFsc2V9fSxcIlRpdGxlU3R5bGVcIjp7XCIkaWRcIjpcIjE5NFwiLFwiRm9udFNldHRpbmdzXCI6e1wiJGlkXCI6XCIxOTVcIixcIkZvbnRTaXplXCI6MTAsXCJGb250TmFtZVwiOlwiQ2FsaWJyaVwiLFwiSXNCb2xkXCI6dHJ1ZSxcIklzSXRhbGljXCI6ZmFsc2UsXCJJc1VuZGVybGluZWRcIjpmYWxzZX0sXCJGb3JlZ3JvdW5kXCI6e1wiJGlkXCI6XCIxOTZcIixcIkNvbG9yXCI6e1wiJGlkXCI6XCIxOTdcIixcIkFcIjoyNTUsXCJSXCI6MCxcIkdcIjowLFwiQlwiOjB9fSxcIkhvcml6b250YWxBbGlnbm1lbnRcIjowLFwiSXNWaXNpYmxlXCI6dHJ1ZX0sXCJEYXRlU3R5bGVcIjp7XCIkaWRcIjpcIjE5OFwiLFwiRm9udFNldHRpbmdzXCI6e1wiJGlkXCI6XCIxOTlcIixcIkZvbnRTaXplXCI6OSxcIkZvbnROYW1lXCI6XCJDYWxpYnJpXCIsXCJJc0JvbGRcIjpmYWxzZSxcIklzSXRhbGljXCI6ZmFsc2UsXCJJc1VuZGVybGluZWRcIjpmYWxzZX0sXCJGb3JlZ3JvdW5kXCI6e1wiJGlkXCI6XCIyMDBcIixcIkNvbG9yXCI6e1wiJGlkXCI6XCIyMDFcIixcIkFcIjoyNTUsXCJSXCI6NjgsXCJHXCI6ODQsXCJCXCI6MTA2fX0sXCJIb3Jpem9udGFsQWxpZ25tZW50XCI6MCxcIklzVmlzaWJsZVwiOnRydWV9LFwiRGF0ZUZvcm1hdFwiOntcIiRpZFwiOlwiMjAyXCIsXCJGb3JtYXRTdHJpbmdcIjpcIk1NTSBkXCIsXCJTZXBhcmF0b3JcIjpcIi9cIixcIlVzZUludGVybmF0aW9uYWxEYXRlRm9ybWF0XCI6ZmFsc2UsXCJEYXRlSXNWaXNpYmxlXCI6dHJ1ZSxcIlRpbWVJc1Zpc2libGVcIjpmYWxzZSxcIkhvdXJEaWdpdHNcIjoxLFwiQW1QbURlc2lnbmF0b3JcIjoyLFwiVHJpbTAwTWludXRlc1wiOmZhbHNlfSxcIldlZWtOdW1iZXJpbmdcIjp7XCIkaWRcIjpcIjIwM1wiLFwiRm9ybWF0XCI6MCxcIklzVmlzaWJsZVwiOmZhbHNlLFwiTGFzdEtub3duVmlzaWJpbGl0eVN0YXRlXCI6ZmFsc2V9fSxcIkRlZmF1bHRTd2ltbGFuZVRhc2tTdHlsZVwiOntcIiRpZFwiOlwiMjA0XCIsXCJTaGFwZVwiOjEsXCJTaGFwZVRoaWNrbmVzc1wiOjAsXCJEdXJhdGlvbkZvcm1hdFwiOjAsXCJQZXJjZW50YWdlQ29tcGxldGVUZXh0U3R5bGVcIjp7XCIkaWRcIjpcIjIwNVwiLFwiRm9udFNldHRpbmdzXCI6e1wiJGlkXCI6XCIyMDZcIixcIkZvbnRTaXplXCI6MTAsXCJGb250TmFtZVwiOlwiQ2FsaWJyaVwiLFwiSXNCb2xkXCI6ZmFsc2UsXCJJc0l0YWxpY1wiOmZhbHNlLFwiSXNVbmRlcmxpbmVkXCI6ZmFsc2V9LFwiRm9yZWdyb3VuZFwiOntcIiRpZFwiOlwiMjA3XCIsXCJDb2xvclwiOntcIiRpZFwiOlwiMjA4XCIsXCJBXCI6MjU1LFwiUlwiOjE5MixcIkdcIjo4MCxcIkJcIjo3N319LFwiSG9yaXpvbnRhbEFsaWdubWVudFwiOjAsXCJJc1Zpc2libGVcIjpmYWxzZX0sXCJQZXJjZW50YWdlQ29tcGxldGVIaWdobGlnaHRTdHlsZVwiOntcIiRpZFwiOlwiMjA5XCIsXCJCYWNrZ3JvdW5kXCI6e1wiJGlkXCI6XCIyMTBcIixcIkNvbG9yXCI6e1wiJGlkXCI6XCIyMTFcIixcIkFcIjo4OSxcIlJcIjowLFwiR1wiOjAsXCJCXCI6MH19fSxcIkR1cmF0aW9uU3R5bGVcIjp7XCIkaWRcIjpcIjIxMlwiLFwiRm9udFNldHRpbmdzXCI6e1wiJGlkXCI6XCIyMTNcIixcIkZvbnRTaXplXCI6MTAsXCJGb250TmFtZVwiOlwiQ2FsaWJyaVwiLFwiSXNCb2xkXCI6ZmFsc2UsXCJJc0l0YWxpY1wiOmZhbHNlLFwiSXNVbmRlcmxpbmVkXCI6ZmFsc2V9LFwiRm9yZWdyb3VuZFwiOntcIiRpZFwiOlwiMjE0XCIsXCJDb2xvclwiOntcIiRpZFwiOlwiMjE1XCIsXCJBXCI6MjU1LFwiUlwiOjIzNyxcIkdcIjoxMjUsXCJCXCI6NDl9fSxcIkhvcml6b250YWxBbGlnbm1lbnRcIjowLFwiSXNWaXNpYmxlXCI6ZmFsc2V9LFwiTWFyZ2luXCI6e1wiJGlkXCI6XCIyMTZcIixcIlRvcFwiOjAuMCxcIkxlZnRcIjowLjAsXCJSaWdodFwiOjAuMCxcIkJvdHRvbVwiOjAuMH0sXCJTdGFydERhdGVQb3NpdGlvblwiOjQsXCJFbmREYXRlUG9zaXRpb25cIjo0LFwiVGl0bGVQb3NpdGlvblwiOjMsXCJEdXJhdGlvblBvc2l0aW9uXCI6MCxcIlBlcmNlbnRhZ2VDb21wbGV0ZWRQb3NpdGlvblwiOjAsXCJTcGFjaW5nXCI6MTAsXCJCYXNlbGluZVN0eWxlXCI6e1wiJGlkXCI6XCIyMTdcIixcIkJhc2VsaW5lU2hhcGVTdHlsZVwiOntcIiRpZFwiOlwiMjE4XCIsXCJNYXJnaW5cIjp7XCIkaWRcIjpcIjIxOVwiLFwiVG9wXCI6MC4wLFwiTGVmdFwiOjAuMCxcIlJpZ2h0XCI6MC4wLFwiQm90dG9tXCI6MC4wfSxcIlBhZGRpbmdcIjp7XCIkaWRcIjpcIjIyMFwiLFwiVG9wXCI6MC4wLFwiTGVmdFwiOjAuMCxcIlJpZ2h0XCI6MC4wLFwiQm90dG9tXCI6MC4wfSxcIkJhY2tncm91bmRcIjp7XCIkaWRcIjpcIjIyMVwiLFwiQ29sb3JcIjp7XCIkaWRcIjpcIjIyMlwiLFwiQVwiOjE1MyxcIlJcIjowLFwiR1wiOjAsXCJCXCI6MH19LFwiSXNWaXNpYmxlXCI6ZmFsc2UsXCJXaWR0aFwiOjAuMCxcIkhlaWdodFwiOjAuMCxcIkJvcmRlclN0eWxlXCI6e1wiJGlkXCI6XCIyMjNcIixcIkxpbmVTdHlsZVwiOntcIiRpZFwiOlwiMjI0XCIsXCJMaW5lQ29sb3JcIjp7XCIkaWRcIjpcIjIyNVwiLFwiQ29sb3JcIjp7XCIkaWRcIjpcIjIyNlwiLFwiQVwiOjI1NSxcIlJcIjoyNTUsXCJHXCI6MCxcIkJcIjowfX0sXCJMaW5lV2VpZ2h0XCI6Mi4wLFwiTGluZVR5cGVcIjowfSxcIklzVmlzaWJsZVwiOmZhbHNlfX19LFwiU2hhcGVTdHlsZVwiOntcIiRpZFwiOlwiMjI3XCIsXCJNYXJnaW5cIjp7XCIkaWRcIjpcIjIyOFwiLFwiVG9wXCI6MC4wLFwiTGVmdFwiOjQuMCxcIlJpZ2h0XCI6NC4wLFwiQm90dG9tXCI6MC4wfSxcIlBhZGRpbmdcIjp7XCIkaWRcIjpcIjIyOVwiLFwiVG9wXCI6MC4wLFwiTGVmdFwiOjAuMCxcIlJpZ2h0XCI6MC4wLFwiQm90dG9tXCI6MC4wfSxcIkJhY2tncm91bmRcIjp7XCIkaWRcIjpcIjIzMFwiLFwiQ29sb3JcIjp7XCIkaWRcIjpcIjIzMVwiLFwiQVwiOjI1NSxcIlJcIjoxMSxcIkdcIjoyMDgsXCJCXCI6MjE3fX0sXCJJc1Zpc2libGVcIjp0cnVlLFwiV2lkdGhcIjowLjAsXCJIZWlnaHRcIjoxMC4wLFwiQm9yZGVyU3R5bGVcIjp7XCIkaWRcIjpcIjIzMlwiLFwiTGluZVN0eWxlXCI6e1wiJGlkXCI6XCIyMzNcIixcIkxpbmVDb2xvclwiOntcIiRpZFwiOlwiMjM0XCIsXCJDb2xvclwiOntcIiRpZFwiOlwiMjM1XCIsXCJBXCI6MjU1LFwiUlwiOjI1NSxcIkdcIjowLFwiQlwiOjB9fSxcIkxpbmVXZWlnaHRcIjoyLjAsXCJMaW5lVHlwZVwiOjB9LFwiSXNWaXNpYmxlXCI6ZmFsc2V9fSxcIlRpdGxlU3R5bGVcIjp7XCIkaWRcIjpcIjIzNlwiLFwiRm9udFNldHRpbmdzXCI6e1wiJGlkXCI6XCIyMzdcIixcIkZvbnRTaXplXCI6MTAsXCJGb250TmFtZVwiOlwiQ2FsaWJyaVwiLFwiSXNCb2xkXCI6dHJ1ZSxcIklzSXRhbGljXCI6ZmFsc2UsXCJJc1VuZGVybGluZWRcIjpmYWxzZX0sXCJGb3JlZ3JvdW5kXCI6e1wiJGlkXCI6XCIyMzhcIixcIkNvbG9yXCI6e1wiJGlkXCI6XCIyMzlcIixcIkFcIjoyNTUsXCJSXCI6NCxcIkdcIjo5NyxcIkJcIjoxMjN9fSxcIkhvcml6b250YWxBbGlnbm1lbnRcIjoyLFwiSXNWaXNpYmxlXCI6dHJ1ZX0sXCJEYXRlU3R5bGVcIjp7XCIkaWRcIjpcIjI0MFwiLFwiRm9udFNldHRpbmdzXCI6e1wiJGlkXCI6XCIyNDFcIixcIkZvbnRTaXplXCI6OSxcIkZvbnROYW1lXCI6XCJDYWxpYnJpXCIsXCJJc0JvbGRcIjpmYWxzZSxcIklzSXRhbGljXCI6ZmFsc2UsXCJJc1VuZGVybGluZWRcIjpmYWxzZX0sXCJGb3JlZ3JvdW5kXCI6e1wiJGlkXCI6XCIyNDJcIixcIkNvbG9yXCI6e1wiJGlkXCI6XCIyNDNcIixcIkFcIjoyNTUsXCJSXCI6NjgsXCJHXCI6ODQsXCJCXCI6MTA2fX0sXCJIb3Jpem9udGFsQWxpZ25tZW50XCI6MCxcIklzVmlzaWJsZVwiOnRydWV9LFwiRGF0ZUZvcm1hdFwiOntcIiRpZFwiOlwiMjQ0XCIsXCJGb3JtYXRTdHJpbmdcIjpcIk1NTSBkXCIsXCJTZXBhcmF0b3JcIjpcIi9cIixcIlVzZUludGVybmF0aW9uYWxEYXRlRm9ybWF0XCI6ZmFsc2UsXCJEYXRlSXNWaXNpYmxlXCI6dHJ1ZSxcIlRpbWVJc1Zpc2libGVcIjpmYWxzZSxcIkhvdXJEaWdpdHNcIjoxLFwiQW1QbURlc2lnbmF0b3JcIjoyLFwiVHJpbTAwTWludXRlc1wiOmZhbHNlfSxcIldlZWtOdW1iZXJpbmdcIjp7XCIkaWRcIjpcIjI0NVwiLFwiRm9ybWF0XCI6MCxcIklzVmlzaWJsZVwiOmZhbHNlLFwiTGFzdEtub3duVmlzaWJpbGl0eVN0YXRlXCI6ZmFsc2V9fSxcIkRlZmF1bHRTd2ltbGFuZU1vdFN0eWxlXCI6e1wiJGlkXCI6XCIyNDZcIixcIlNoYXBlXCI6MixcIlNoYXBlU2l6ZVwiOjEsXCJEZXRhaWxzU3BhY2luZ1wiOjAuMCxcIlBhZGRpbmdcIjp7XCIkaWRcIjpcIjI0N1wiLFwiVG9wXCI6NS4wLFwiTGVmdFwiOjMuMCxcIlJpZ2h0XCI6MC4wLFwiQm90dG9tXCI6Mi4wfSxcIlBvc2l0aW9uT25UYXNrXCI6MSxcIlNoYXBlU3R5bGVcIjp7XCIkaWRcIjpcIjI0OFwiLFwiTWFyZ2luXCI6e1wiJGlkXCI6XCIyNDlcIixcIlRvcFwiOjAuMCxcIkxlZnRcIjowLjAsXCJSaWdodFwiOjAuMCxcIkJvdHRvbVwiOjAuMH0sXCJQYWRkaW5nXCI6e1wiJGlkXCI6XCIyNTBcIixcIlRvcFwiOjAuMCxcIkxlZnRcIjowLjAsXCJSaWdodFwiOjAuMCxcIkJvdHRvbVwiOjAuMH0sXCJCYWNrZ3JvdW5kXCI6e1wiJGlkXCI6XCIyNTFcIixcIkNvbG9yXCI6e1wiJGlkXCI6XCIyNTJcIixcIkFcIjoyNTUsXCJSXCI6MTEsXCJHXCI6MjA4LFwiQlwiOjIxN319LFwiSXNWaXNpYmxlXCI6dHJ1ZSxcIldpZHRoXCI6MTMuMCxcIkhlaWdodFwiOjEzLjAsXCJCb3JkZXJTdHlsZVwiOntcIiRpZFwiOlwiMjUzXCIsXCJMaW5lU3R5bGVcIjp7XCIkaWRcIjpcIjI1NFwiLFwiTGluZUNvbG9yXCI6e1wiJGlkXCI6XCIyNTVcIixcIkNvbG9yXCI6e1wiJGlkXCI6XCIyNTZcIixcIkFcIjoyNTUsXCJSXCI6MjU1LFwiR1wiOjAsXCJCXCI6MH19LFwiTGluZVdlaWdodFwiOjAuMCxcIkxpbmVUeXBlXCI6MH0sXCJJc1Zpc2libGVcIjpmYWxzZX19LFwiVGl0bGVTdHlsZVwiOntcIiRpZFwiOlwiMjU3XCIsXCJGb250U2V0dGluZ3NcIjp7XCIkaWRcIjpcIjI1OFwiLFwiRm9udFNpemVcIjoxMCxcIkZvbnROYW1lXCI6XCJDYWxpYnJpXCIsXCJJc0JvbGRcIjp0cnVlLFwiSXNJdGFsaWNcIjpmYWxzZSxcIklzVW5kZXJsaW5lZFwiOmZhbHNlfSxcIkZvcmVncm91bmRcIjp7XCIkaWRcIjpcIjI1OVwiLFwiQ29sb3JcIjp7XCIkaWRcIjpcIjI2MFwiLFwiQVwiOjI1NSxcIlJcIjowLFwiR1wiOjAsXCJCXCI6MH19LFwiSG9yaXpvbnRhbEFsaWdubWVudFwiOjAsXCJJc1Zpc2libGVcIjp0cnVlfSxcIkRhdGVTdHlsZVwiOntcIiRpZFwiOlwiMjYxXCIsXCJGb250U2V0dGluZ3NcIjp7XCIkaWRcIjpcIjI2MlwiLFwiRm9udFNpemVcIjo5LFwiRm9udE5hbWVcIjpcIkNhbGlicmlcIixcIklzQm9sZFwiOmZhbHNlLFwiSXNJdGFsaWNcIjpmYWxzZSxcIklzVW5kZXJsaW5lZFwiOmZhbHNlfSxcIkZvcmVncm91bmRcIjp7XCIkaWRcIjpcIjI2M1wiLFwiQ29sb3JcIjp7XCIkaWRcIjpcIjI2NFwiLFwiQVwiOjI1NSxcIlJcIjo2OCxcIkdcIjo4NCxcIkJcIjoxMDZ9fSxcIkhvcml6b250YWxBbGlnbm1lbnRcIjowLFwiSXNWaXNpYmxlXCI6dHJ1ZX0sXCJEYXRlRm9ybWF0XCI6e1wiJGlkXCI6XCIyNjVcIixcIkZvcm1hdFN0cmluZ1wiOlwiTU1NIGRcIixcIlNlcGFyYXRvclwiOlwiL1wiLFwiVXNlSW50ZXJuYXRpb25hbERhdGVGb3JtYXRcIjpmYWxzZSxcIkRhdGVJc1Zpc2libGVcIjp0cnVlLFwiVGltZUlzVmlzaWJsZVwiOmZhbHNlLFwiSG91ckRpZ2l0c1wiOjEsXCJBbVBtRGVzaWduYXRvclwiOjIsXCJUcmltMDBNaW51dGVzXCI6ZmFsc2V9LFwiV2Vla051bWJlcmluZ1wiOntcIiRpZFwiOlwiMjY2XCIsXCJGb3JtYXRcIjowLFwiSXNWaXNpYmxlXCI6ZmFsc2UsXCJMYXN0S25vd25WaXNpYmlsaXR5U3RhdGVcIjpmYWxzZX19fSxcIl9hZGRpdGlvbmFsU3dpbWxhbmVWMlN0eWxlc1wiOltdLFwiR3JpZGxpbmVQYW5lbFN0eWxlXCI6e1wiJGlkXCI6XCIyNjdcIixcIkdyaWRsaW5lU3R5bGVcIjp7XCIkaWRcIjpcIjI2OFwiLFwiTGluZUNvbG9yXCI6e1wiJGlkXCI6XCIyNjlcIixcIkNvbG9yXCI6e1wiJGlkXCI6XCIyNzBcIixcIkFcIjozOCxcIlJcIjo5MSxcIkdcIjoxNTUsXCJCXCI6MjEzfX0sXCJMaW5lV2VpZ2h0XCI6MS4wLFwiTGluZVR5cGVcIjowfSxcIklzVmlzaWJsZVwiOnRydWV9LFwiQWN0aXZpdHlMaW5lUGFuZWxTdHlsZVwiOntcIiRpZFwiOlwiMjcxXCIsXCJBY3Rpdml0eUxpbmVTdHlsZVwiOntcIiRpZFwiOlwiMjcyXCIsXCJMaW5lQ29sb3JcIjp7XCIkaWRcIjpcIjI3M1wiLFwiQ29sb3JcIjp7XCIkaWRcIjpcIjI3NFwiLFwiQVwiOjM4LFwiUlwiOjY4LFwiR1wiOjExNCxcIkJcIjoxOTZ9fSxcIkxpbmVXZWlnaHRcIjoxLjAsXCJMaW5lVHlwZVwiOjB9LFwiSXNWaXNpYmxlXCI6dHJ1ZX0sXCJEZWZhdWx0RGVwZW5kZW5jeVN0eWxlXCI6e1wiJGlkXCI6XCIyNzVcIixcIkxpbmVTdHlsZVwiOntcIiRpZFwiOlwiMjc2XCIsXCJMaW5lQ29sb3JcIjp7XCIkaWRcIjpcIjI3N1wiLFwiQ29sb3JcIjp7XCIkaWRcIjpcIjI3OFwiLFwiQVwiOjI1NSxcIlJcIjowLFwiR1wiOjAsXCJCXCI6MH19LFwiTGluZVdlaWdodFwiOjEuMCxcIkxpbmVUeXBlXCI6MH0sXCJFbmRBcnJvd2hlYWRMaW5lU3R5bGVcIjp7XCIkaWRcIjpcIjI3OVwiLFwiS2luZFwiOjEsXCJXaWR0aFwiOjEsXCJMZW5ndGhcIjowfSxcIkJyaW5nVG9Gcm9udFwiOnRydWUsXCJSYWRpdXNcIjowLjB9LFwiQ3JpdGljYWxQYXRoU3R5bGVcIjp7XCIkaWRcIjpcIjI4MFwiLFwiQ3JpdGljYWxQYXRoU3R5bGVPcHRpb25zXCI6MTUsXCJMaW5lU3R5bGVcIjp7XCIkaWRcIjpcIjI4MVwiLFwiTGluZUNvbG9yXCI6e1wiJGlkXCI6XCIyODJcIixcIkNvbG9yXCI6e1wiJGlkXCI6XCIyODNcIixcIkFcIjoyNTUsXCJSXCI6MjIyLFwiR1wiOjUwLFwiQlwiOjUwfX0sXCJMaW5lV2VpZ2h0XCI6MS4wLFwiTGluZVR5cGVcIjowfSxcIlRpdGxlRm9yZWdyb3VuZFwiOntcIiRpZFwiOlwiMjg0XCIsXCJDb2xvclwiOntcIiRpZFwiOlwiMjg1XCIsXCJBXCI6MjU1LFwiUlwiOjE3NixcIkdcIjoxOSxcIkJcIjoyNX19LFwiU2hhcGVzQmFja2dyb3VuZFwiOntcIiRpZFwiOlwiMjg2XCIsXCJDb2xvclwiOntcIiRpZFwiOlwiMjg3XCIsXCJBXCI6MjU1LFwiUlwiOjI1MyxcIkdcIjoyMDMsXCJCXCI6MjA4fX0sXCJTaGFwZXNCb3JkZXJTdHlsZVwiOntcIiRpZFwiOlwiMjg4XCIsXCJMaW5lQ29sb3JcIjp7XCIkaWRcIjpcIjI4OVwiLFwiQ29sb3JcIjp7XCIkaWRcIjpcIjI5MFwiLFwiQVwiOjI1NSxcIlJcIjoyMjIsXCJHXCI6NTAsXCJCXCI6NTB9fSxcIkxpbmVXZWlnaHRcIjoyLjAsXCJMaW5lVHlwZVwiOjB9fSxcIlBhbmVsc1NwYWNpbmdEZWZpbml0aW9uXCI6e1wiJGlkXCI6XCIyOTFcIixcIlNwYWNpbmdBYm92ZVRpbWViYW5kXCI6NSxcIlNwYWNpbmdCZWxvd1RpbWViYW5kXCI6NSxcIlNwYWNpbmdBYm92ZUJldHdlZW5Td2ltbGFuZXNBbmRUYXNrc1wiOjUsXCJTcGFjaW5nQmVsb3dCZXR3ZWVuU3dpbWxhbmVzQW5kVGFza3NcIjo1fSxcIkNvbmRpdGlvbmFsRm9ybWF0dGluZ1wiOntcIiRpZFwiOlwiMjkyXCIsXCJQdkFGb3JtYXR0aW5nXCI6e1wiJGlkXCI6XCIyOTNcIixcIkRlbGF5VGFza1N0eWxlXCI6e1wiJGlkXCI6XCIyOTRcIixcIlN0eWxlT3B0aW9uc1wiOjgsXCJUaXRsZUZvcmVncm91bmRcIjp7XCIkaWRcIjpcIjI5NVwiLFwiQ29sb3JcIjp7XCIkaWRcIjpcIjI5NlwiLFwiQVwiOjI1NSxcIlJcIjoxNzUsXCJHXCI6MCxcIkJcIjowfX0sXCJBY3R1YWxTaGFwZXNCYWNrZ3JvdW5kXCI6e1wiJGlkXCI6XCIyOTdcIixcIkNvbG9yXCI6e1wiJGlkXCI6XCIyOThcIixcIkFcIjo2MixcIlJcIjoyNTUsXCJHXCI6MCxcIkJcIjowfX0sXCJBY3R1YWxTaGFwZXNCb3JkZXJTdHlsZVwiOntcIiRpZFwiOlwiMjk5XCIsXCJMaW5lQ29sb3JcIjp7XCIkaWRcIjpcIjMwMFwiLFwiQ29sb3JcIjp7XCIkaWRcIjpcIjMwMVwiLFwiQVwiOjE2MyxcIlJcIjoyNTUsXCJHXCI6MCxcIkJcIjowfX0sXCJMaW5lV2VpZ2h0XCI6My4wLFwiTGluZVR5cGVcIjowfSxcIkJhc2VsaW5lU2hhcGVzQmFja2dyb3VuZFwiOntcIiRpZFwiOlwiMzAyXCIsXCJDb2xvclwiOntcIiRpZFwiOlwiMzAzXCIsXCJBXCI6MTg0LFwiUlwiOjI1NSxcIkdcIjowLFwiQlwiOjB9fX0sXCJEZWxheU1pbGVzdG9uZVN0eWxlXCI6e1wiJGlkXCI6XCIzMDRcIixcIlN0eWxlT3B0aW9uc1wiOjIsXCJUaXRsZUZvcmVncm91bmRcIjp7XCIkaWRcIjpcIjMwNVwiLFwiQ29sb3JcIjp7XCIkaWRcIjpcIjMwNlwiLFwiQVwiOjI1NSxcIlJcIjoxNzUsXCJHXCI6MCxcIkJcIjowfX0sXCJBY3R1YWxTaGFwZXNCYWNrZ3JvdW5kXCI6e1wiJGlkXCI6XCIzMDdcIixcIkNvbG9yXCI6e1wiJGlkXCI6XCIzMDhcIixcIkFcIjoyNTUsXCJSXCI6MjIyLFwiR1wiOjgwLFwiQlwiOjUwfX0sXCJBY3R1YWxTaGFwZXNCb3JkZXJTdHlsZVwiOntcIiRpZFwiOlwiMzA5XCIsXCJMaW5lQ29sb3JcIjp7XCIkaWRcIjpcIjMxMFwiLFwiQ29sb3JcIjp7XCIkaWRcIjpcIjMxMVwiLFwiQVwiOjE2MyxcIlJcIjoyNTUsXCJHXCI6MCxcIkJcIjowfX0sXCJMaW5lV2VpZ2h0XCI6My4wLFwiTGluZVR5cGVcIjowfSxcIkJhc2VsaW5lU2hhcGVzQmFja2dyb3VuZFwiOntcIiRpZFwiOlwiMzEyXCIsXCJDb2xvclwiOntcIiRpZFwiOlwiMzEzXCIsXCJBXCI6MTg0LFwiUlwiOjI1NSxcIkdcIjowLFwiQlwiOjB9fX0sXCJBZHZhbmNlVGFza1N0eWxlXCI6e1wiJGlkXCI6XCIzMTRcIixcIlN0eWxlT3B0aW9uc1wiOjgsXCJUaXRsZUZvcmVncm91bmRcIjp7XCIkaWRcIjpcIjMxNVwiLFwiQ29sb3JcIjp7XCIkaWRcIjpcIjMxNlwiLFwiQVwiOjI1NSxcIlJcIjowLFwiR1wiOjExMCxcIkJcIjowfX0sXCJBY3R1YWxTaGFwZXNCYWNrZ3JvdW5kXCI6e1wiJGlkXCI6XCIzMTdcIixcIkNvbG9yXCI6e1wiJGlkXCI6XCIzMThcIixcIkFcIjo2MSxcIlJcIjowLFwiR1wiOjEyOCxcIkJcIjowfX0sXCJBY3R1YWxTaGFwZXNCb3JkZXJTdHlsZVwiOntcIiRpZFwiOlwiMzE5XCIsXCJMaW5lQ29sb3JcIjp7XCIkaWRcIjpcIjMyMFwiLFwiQ29sb3JcIjp7XCIkaWRcIjpcIjMyMVwiLFwiQVwiOjE2MyxcIlJcIjowLFwiR1wiOjEyOCxcIkJcIjowfX0sXCJMaW5lV2VpZ2h0XCI6My4wLFwiTGluZVR5cGVcIjowfSxcIkJhc2VsaW5lU2hhcGVzQmFja2dyb3VuZFwiOntcIiRpZFwiOlwiMzIyXCIsXCJDb2xvclwiOntcIiRpZFwiOlwiMzIzXCIsXCJBXCI6MTg0LFwiUlwiOjAsXCJHXCI6MTI4LFwiQlwiOjB9fX0sXCJBZHZhbmNlTWlsZXN0b25lU3R5bGVcIjp7XCIkaWRcIjpcIjMyNFwiLFwiU3R5bGVPcHRpb25zXCI6MixcIlRpdGxlRm9yZWdyb3VuZFwiOntcIiRpZFwiOlwiMzI1XCIsXCJDb2xvclwiOntcIiRpZFwiOlwiMzI2XCIsXCJBXCI6MjU1LFwiUlwiOjAsXCJHXCI6MTEwLFwiQlwiOjB9fSxcIkFjdHVhbFNoYXBlc0JhY2tncm91bmRcIjp7XCIkaWRcIjpcIjMyN1wiLFwiQ29sb3JcIjp7XCIkaWRcIjpcIjMyOFwiLFwiQVwiOjI1NSxcIlJcIjoyMCxcIkdcIjoxMDAsXCJCXCI6MH19LFwiQWN0dWFsU2hhcGVzQm9yZGVyU3R5bGVcIjp7XCIkaWRcIjpcIjMyOVwiLFwiTGluZUNvbG9yXCI6e1wiJGlkXCI6XCIzMzBcIixcIkNvbG9yXCI6e1wiJGlkXCI6XCIzMzFcIixcIkFcIjoxNjMsXCJSXCI6MCxcIkdcIjoxMjgsXCJCXCI6MH19LFwiTGluZVdlaWdodFwiOjMuMCxcIkxpbmVUeXBlXCI6MH0sXCJCYXNlbGluZVNoYXBlc0JhY2tncm91bmRcIjp7XCIkaWRcIjpcIjMzMlwiLFwiQ29sb3JcIjp7XCIkaWRcIjpcIjMzM1wiLFwiQVwiOjE4NCxcIlJcIjowLFwiR1wiOjEyOCxcIkJcIjowfX19fX0sXCJfc2VsZWN0ZWRUaGVtZVByZXNldENvbG9yc1wiOntcIiRpZFwiOlwiMzM0XCIsXCJUZXh0TGlnaHRcIjp7XCIkaWRcIjpcIjMzNVwiLFwiQVwiOjI1NSxcIlJcIjoyNTUsXCJHXCI6MjU1LFwiQlwiOjI1NX0sXCJUZXh0RGFya1wiOntcIiRpZFwiOlwiMzM2XCIsXCJBXCI6MjU1LFwiUlwiOjAsXCJHXCI6MCxcIkJcIjowfSxcIkFjY2VudDFcIjp7XCIkaWRcIjpcIjMzN1wiLFwiQVwiOjI1NSxcIlJcIjoyNTUsXCJHXCI6MjU1LFwiQlwiOjI1NX0sXCJBY2NlbnQyXCI6e1wiJGlkXCI6XCIzMzhcIixcIkFcIjoyNTUsXCJSXCI6NCxcIkdcIjo5NyxcIkJcIjoxMjN9LFwiQWNjZW50M1wiOntcIiRpZFwiOlwiMzM5XCIsXCJBXCI6MjU1LFwiUlwiOjExLFwiR1wiOjIwOCxcIkJcIjoyMTd9LFwiQWNjZW50NFwiOntcIiRpZFwiOlwiMzQwXCIsXCJBXCI6MjU1LFwiUlwiOjExLFwiR1wiOjIwOCxcIkJcIjoyMTd9LFwiQWNjZW50NVwiOntcIiRpZFwiOlwiMzQxXCIsXCJBXCI6MjU1LFwiUlwiOjI1LFwiR1wiOjEwNyxcIkJcIjozNn0sXCJBY2NlbnQ2XCI6e1wiJGlkXCI6XCIzNDJcIixcIkFcIjoyNTUsXCJSXCI6MTUsXCJHXCI6MTU4LFwiQlwiOjIxM30sXCJBY2NlbnQ3XCI6e1wiJGlkXCI6XCIzNDNcIixcIkFcIjoyNTUsXCJSXCI6MTYwLFwiR1wiOjQzLFwiQlwiOjE0N30sXCJBY2NlbnQ4XCI6e1wiJGlkXCI6XCIzNDRcIixcIkFcIjoyNTUsXCJSXCI6NzgsXCJHXCI6MTY3LFwiQlwiOjQ2fX0sXCJfY3VzdG9tUHJlc2V0Q29sb3JzXCI6e1wiJGlkXCI6XCIzNDVcIn19fSIsIlJlY2VudENvbG9yc0NvbGxlY3Rpb24iOiJbXCIjRkYwQkQwRDlcIixcIiNGRjdDQ0E2MlwiLFwiI0ZGQTVDMjQ5XCIsXCIjRkZFRDdEMzFcIl0ifSwiU2V0dGluZ3MiOnsiJGlkIjoiMTI3MSIsIkltcGFPcHRpb25zIjp7IiRpZCI6IjEyNzIiLCJMZWZ0VG9SaWdodCI6ZmFsc2UsIlBheWxvYWRPcHRpb25zIjoyfSwiVXNlQ29tcHJlc3Npb24iOmZhbHNlLCJDb21wcmVzaW9uUGVyY2VudGFnZSI6NTAuMCwiSW5hY3RpdmVJbnRlcnZhbFdpZHRoVGhyZXNob2xkIjozMC4wLCJJbmFjdGl2ZUludGVydmFsV2lkdGgiOjEuMCwiU3BsaXRUYXNrcyI6ZmFsc2UsIlVzZUNsdXN0ZXIiOmZhbHNlLCJFcHNpbG9uIjo1LjAsIk1pblBvaW50c1RvRm9ybUFDbHVzdGVyIjoyLCJHZW5lcmF0ZUludmlzaWJsZVNoYXBlcyI6ZmFsc2UsIlNtYXJ0VGltZWxpbmVUYXNrUGVyY2VudGFnZUZpdCI6ZmFsc2V9LCJJc05ldyI6ZmFsc2UsIkltcG9ydFR5cGUiOjAsIkZpbGVQYXRoIjpudWxsLCJUaW1lQ29uZmlndXJhdGlvbiI6eyIkaWQiOiIxMjczIiwiVXNlVGltZSI6ZmFsc2UsIldvcmtEYXlTdGFydCI6IjAwOjAwOjAwIiwiV29ya0RheUVuZCI6IjIzOjU5OjAwIn0sIkxhc3RVc2VkVGVtcGxhdGVJZCI6IjVkODgxNTM2LTZlNTItNGU3Yi1hZDE3LWVlMDlkYjFiMDhhNSIsIkxhc3RVc2VkVGhlbWVEZXRhaWxzIjp7IiRpZCI6IjEyNzQiLCJJZCI6ImQyODI2ZmUyLTkxZTAtNGI5YS1hYzYwLWRiNDM4MjU4YTEwMCIsIlRpdGxlIjoiVW50aXRsZWQgdGhlbWUiLCJDYXRlZ29yeSI6Mn0sIkZpcnN0V2Vla09mWWVhciI6MCwiUGxhY2VNaWxlc3RvbmVBdFRoZUJlZ2lubmluZ09mVGhlRGF5IjpmYWxzZSwiRGVwZW5kZW5jeVNjaGVkdWxpbmdTZXR0aW5ncyI6eyIkaWQiOiIxMjc1IiwiRGVwZW5kZW5jaWVzU2NoZWR1bGluZ01vZGVTZXR0aW5nIjoiRmxleGlibGUiLCJEZXBlbmRlbmNpZXNQcmV2aW91c1NjaGVkdWxpbmdNb2RlIjoiRmxleGlibGUiLCJPbkJyZWFraW5nRmxleGlibGVTY2hlZHVsaW5nTW9kZVNldHRpbmciOiJBc2tFdmVyeXRpbWUiLCJPbkJyZWFraW5nU3RyaWN0U2NoZWR1bGluZ01vZGVTZXR0aW5nIjoiQXNrRXZlcnl0aW1lIn0sIkRlcGVuZGVuY3lNb2R1bGVFbmFibGVkIjp0cnVlLCJQbGFubmVkTW9kdWxlRW5hYmxlZCI6ZmFsc2UsIk9sZEZpeGVkSW50ZXJ2YWxzUmVuZGVyaW5nU3RyYXRlZ3lVc2VkQmVmb3JlIjpmYWxzZSwiRGVwZW5kZW5jaWVzIjp7Il9kZXBlbmRlbmNpZXMiOltdfX0="/>
  <p:tag name="__MASTER" val="__part_0"/>
</p:tagLst>
</file>

<file path=ppt/tags/tag20.xml><?xml version="1.0" encoding="utf-8"?>
<p:tagLst xmlns:a="http://schemas.openxmlformats.org/drawingml/2006/main" xmlns:r="http://schemas.openxmlformats.org/officeDocument/2006/relationships" xmlns:p="http://schemas.openxmlformats.org/presentationml/2006/main">
  <p:tag name="OTLMARKERSHAPE" val="OTL"/>
</p:tagLst>
</file>

<file path=ppt/tags/tag200.xml><?xml version="1.0" encoding="utf-8"?>
<p:tagLst xmlns:a="http://schemas.openxmlformats.org/drawingml/2006/main" xmlns:r="http://schemas.openxmlformats.org/officeDocument/2006/relationships" xmlns:p="http://schemas.openxmlformats.org/presentationml/2006/main">
  <p:tag name="OTLMARKERSHAPE" val="OTL"/>
</p:tagLst>
</file>

<file path=ppt/tags/tag201.xml><?xml version="1.0" encoding="utf-8"?>
<p:tagLst xmlns:a="http://schemas.openxmlformats.org/drawingml/2006/main" xmlns:r="http://schemas.openxmlformats.org/officeDocument/2006/relationships" xmlns:p="http://schemas.openxmlformats.org/presentationml/2006/main">
  <p:tag name="OTLMARKERSHAPE" val="OTL"/>
</p:tagLst>
</file>

<file path=ppt/tags/tag202.xml><?xml version="1.0" encoding="utf-8"?>
<p:tagLst xmlns:a="http://schemas.openxmlformats.org/drawingml/2006/main" xmlns:r="http://schemas.openxmlformats.org/officeDocument/2006/relationships" xmlns:p="http://schemas.openxmlformats.org/presentationml/2006/main">
  <p:tag name="OTLMARKERSHAPE" val="OTL"/>
</p:tagLst>
</file>

<file path=ppt/tags/tag203.xml><?xml version="1.0" encoding="utf-8"?>
<p:tagLst xmlns:a="http://schemas.openxmlformats.org/drawingml/2006/main" xmlns:r="http://schemas.openxmlformats.org/officeDocument/2006/relationships" xmlns:p="http://schemas.openxmlformats.org/presentationml/2006/main">
  <p:tag name="OTLMARKERSHAPE" val="OTL"/>
</p:tagLst>
</file>

<file path=ppt/tags/tag204.xml><?xml version="1.0" encoding="utf-8"?>
<p:tagLst xmlns:a="http://schemas.openxmlformats.org/drawingml/2006/main" xmlns:r="http://schemas.openxmlformats.org/officeDocument/2006/relationships" xmlns:p="http://schemas.openxmlformats.org/presentationml/2006/main">
  <p:tag name="OTLMARKERSHAPE" val="OTL"/>
</p:tagLst>
</file>

<file path=ppt/tags/tag205.xml><?xml version="1.0" encoding="utf-8"?>
<p:tagLst xmlns:a="http://schemas.openxmlformats.org/drawingml/2006/main" xmlns:r="http://schemas.openxmlformats.org/officeDocument/2006/relationships" xmlns:p="http://schemas.openxmlformats.org/presentationml/2006/main">
  <p:tag name="OTLMARKERSHAPE" val="OTL"/>
</p:tagLst>
</file>

<file path=ppt/tags/tag206.xml><?xml version="1.0" encoding="utf-8"?>
<p:tagLst xmlns:a="http://schemas.openxmlformats.org/drawingml/2006/main" xmlns:r="http://schemas.openxmlformats.org/officeDocument/2006/relationships" xmlns:p="http://schemas.openxmlformats.org/presentationml/2006/main">
  <p:tag name="OTLMARKERSHAPE" val="OTL"/>
</p:tagLst>
</file>

<file path=ppt/tags/tag207.xml><?xml version="1.0" encoding="utf-8"?>
<p:tagLst xmlns:a="http://schemas.openxmlformats.org/drawingml/2006/main" xmlns:r="http://schemas.openxmlformats.org/officeDocument/2006/relationships" xmlns:p="http://schemas.openxmlformats.org/presentationml/2006/main">
  <p:tag name="OTLMARKERSHAPE" val="OTL"/>
</p:tagLst>
</file>

<file path=ppt/tags/tag208.xml><?xml version="1.0" encoding="utf-8"?>
<p:tagLst xmlns:a="http://schemas.openxmlformats.org/drawingml/2006/main" xmlns:r="http://schemas.openxmlformats.org/officeDocument/2006/relationships" xmlns:p="http://schemas.openxmlformats.org/presentationml/2006/main">
  <p:tag name="OTLMARKERSHAPE" val="OTL"/>
</p:tagLst>
</file>

<file path=ppt/tags/tag209.xml><?xml version="1.0" encoding="utf-8"?>
<p:tagLst xmlns:a="http://schemas.openxmlformats.org/drawingml/2006/main" xmlns:r="http://schemas.openxmlformats.org/officeDocument/2006/relationships" xmlns:p="http://schemas.openxmlformats.org/presentationml/2006/main">
  <p:tag name="OTLMARKERSHAPE" val="OTL"/>
</p:tagLst>
</file>

<file path=ppt/tags/tag21.xml><?xml version="1.0" encoding="utf-8"?>
<p:tagLst xmlns:a="http://schemas.openxmlformats.org/drawingml/2006/main" xmlns:r="http://schemas.openxmlformats.org/officeDocument/2006/relationships" xmlns:p="http://schemas.openxmlformats.org/presentationml/2006/main">
  <p:tag name="OTLMARKERSHAPE" val="OTL"/>
</p:tagLst>
</file>

<file path=ppt/tags/tag210.xml><?xml version="1.0" encoding="utf-8"?>
<p:tagLst xmlns:a="http://schemas.openxmlformats.org/drawingml/2006/main" xmlns:r="http://schemas.openxmlformats.org/officeDocument/2006/relationships" xmlns:p="http://schemas.openxmlformats.org/presentationml/2006/main">
  <p:tag name="OTLMARKERSHAPE" val="OTL"/>
</p:tagLst>
</file>

<file path=ppt/tags/tag211.xml><?xml version="1.0" encoding="utf-8"?>
<p:tagLst xmlns:a="http://schemas.openxmlformats.org/drawingml/2006/main" xmlns:r="http://schemas.openxmlformats.org/officeDocument/2006/relationships" xmlns:p="http://schemas.openxmlformats.org/presentationml/2006/main">
  <p:tag name="OTLMARKERSHAPE" val="OTL"/>
</p:tagLst>
</file>

<file path=ppt/tags/tag212.xml><?xml version="1.0" encoding="utf-8"?>
<p:tagLst xmlns:a="http://schemas.openxmlformats.org/drawingml/2006/main" xmlns:r="http://schemas.openxmlformats.org/officeDocument/2006/relationships" xmlns:p="http://schemas.openxmlformats.org/presentationml/2006/main">
  <p:tag name="OTLMARKERSHAPE" val="OTL"/>
</p:tagLst>
</file>

<file path=ppt/tags/tag213.xml><?xml version="1.0" encoding="utf-8"?>
<p:tagLst xmlns:a="http://schemas.openxmlformats.org/drawingml/2006/main" xmlns:r="http://schemas.openxmlformats.org/officeDocument/2006/relationships" xmlns:p="http://schemas.openxmlformats.org/presentationml/2006/main">
  <p:tag name="OTLMARKERSHAPE" val="OTL"/>
</p:tagLst>
</file>

<file path=ppt/tags/tag214.xml><?xml version="1.0" encoding="utf-8"?>
<p:tagLst xmlns:a="http://schemas.openxmlformats.org/drawingml/2006/main" xmlns:r="http://schemas.openxmlformats.org/officeDocument/2006/relationships" xmlns:p="http://schemas.openxmlformats.org/presentationml/2006/main">
  <p:tag name="OTLMARKERSHAPE" val="OTL"/>
</p:tagLst>
</file>

<file path=ppt/tags/tag215.xml><?xml version="1.0" encoding="utf-8"?>
<p:tagLst xmlns:a="http://schemas.openxmlformats.org/drawingml/2006/main" xmlns:r="http://schemas.openxmlformats.org/officeDocument/2006/relationships" xmlns:p="http://schemas.openxmlformats.org/presentationml/2006/main">
  <p:tag name="OTLMARKERSHAPE" val="OTL"/>
</p:tagLst>
</file>

<file path=ppt/tags/tag216.xml><?xml version="1.0" encoding="utf-8"?>
<p:tagLst xmlns:a="http://schemas.openxmlformats.org/drawingml/2006/main" xmlns:r="http://schemas.openxmlformats.org/officeDocument/2006/relationships" xmlns:p="http://schemas.openxmlformats.org/presentationml/2006/main">
  <p:tag name="OTLMARKERSHAPE" val="OTL"/>
</p:tagLst>
</file>

<file path=ppt/tags/tag217.xml><?xml version="1.0" encoding="utf-8"?>
<p:tagLst xmlns:a="http://schemas.openxmlformats.org/drawingml/2006/main" xmlns:r="http://schemas.openxmlformats.org/officeDocument/2006/relationships" xmlns:p="http://schemas.openxmlformats.org/presentationml/2006/main">
  <p:tag name="OTLMARKERSHAPE" val="OTL"/>
</p:tagLst>
</file>

<file path=ppt/tags/tag218.xml><?xml version="1.0" encoding="utf-8"?>
<p:tagLst xmlns:a="http://schemas.openxmlformats.org/drawingml/2006/main" xmlns:r="http://schemas.openxmlformats.org/officeDocument/2006/relationships" xmlns:p="http://schemas.openxmlformats.org/presentationml/2006/main">
  <p:tag name="OTLMARKERSHAPE" val="OTL"/>
</p:tagLst>
</file>

<file path=ppt/tags/tag219.xml><?xml version="1.0" encoding="utf-8"?>
<p:tagLst xmlns:a="http://schemas.openxmlformats.org/drawingml/2006/main" xmlns:r="http://schemas.openxmlformats.org/officeDocument/2006/relationships" xmlns:p="http://schemas.openxmlformats.org/presentationml/2006/main">
  <p:tag name="OTLMARKERSHAPE" val="OTL"/>
</p:tagLst>
</file>

<file path=ppt/tags/tag22.xml><?xml version="1.0" encoding="utf-8"?>
<p:tagLst xmlns:a="http://schemas.openxmlformats.org/drawingml/2006/main" xmlns:r="http://schemas.openxmlformats.org/officeDocument/2006/relationships" xmlns:p="http://schemas.openxmlformats.org/presentationml/2006/main">
  <p:tag name="OTLMARKERSHAPE" val="OTL"/>
</p:tagLst>
</file>

<file path=ppt/tags/tag220.xml><?xml version="1.0" encoding="utf-8"?>
<p:tagLst xmlns:a="http://schemas.openxmlformats.org/drawingml/2006/main" xmlns:r="http://schemas.openxmlformats.org/officeDocument/2006/relationships" xmlns:p="http://schemas.openxmlformats.org/presentationml/2006/main">
  <p:tag name="OTLMARKERSHAPE" val="OTL"/>
</p:tagLst>
</file>

<file path=ppt/tags/tag221.xml><?xml version="1.0" encoding="utf-8"?>
<p:tagLst xmlns:a="http://schemas.openxmlformats.org/drawingml/2006/main" xmlns:r="http://schemas.openxmlformats.org/officeDocument/2006/relationships" xmlns:p="http://schemas.openxmlformats.org/presentationml/2006/main">
  <p:tag name="OTLMARKERSHAPE" val="OTL"/>
</p:tagLst>
</file>

<file path=ppt/tags/tag222.xml><?xml version="1.0" encoding="utf-8"?>
<p:tagLst xmlns:a="http://schemas.openxmlformats.org/drawingml/2006/main" xmlns:r="http://schemas.openxmlformats.org/officeDocument/2006/relationships" xmlns:p="http://schemas.openxmlformats.org/presentationml/2006/main">
  <p:tag name="OTLMARKERSHAPE" val="OTL"/>
</p:tagLst>
</file>

<file path=ppt/tags/tag23.xml><?xml version="1.0" encoding="utf-8"?>
<p:tagLst xmlns:a="http://schemas.openxmlformats.org/drawingml/2006/main" xmlns:r="http://schemas.openxmlformats.org/officeDocument/2006/relationships" xmlns:p="http://schemas.openxmlformats.org/presentationml/2006/main">
  <p:tag name="OTLMARKERSHAPE" val="OTL"/>
</p:tagLst>
</file>

<file path=ppt/tags/tag24.xml><?xml version="1.0" encoding="utf-8"?>
<p:tagLst xmlns:a="http://schemas.openxmlformats.org/drawingml/2006/main" xmlns:r="http://schemas.openxmlformats.org/officeDocument/2006/relationships" xmlns:p="http://schemas.openxmlformats.org/presentationml/2006/main">
  <p:tag name="OTLMARKERSHAPE" val="OTL"/>
</p:tagLst>
</file>

<file path=ppt/tags/tag25.xml><?xml version="1.0" encoding="utf-8"?>
<p:tagLst xmlns:a="http://schemas.openxmlformats.org/drawingml/2006/main" xmlns:r="http://schemas.openxmlformats.org/officeDocument/2006/relationships" xmlns:p="http://schemas.openxmlformats.org/presentationml/2006/main">
  <p:tag name="OTLMARKERSHAPE" val="OTL"/>
</p:tagLst>
</file>

<file path=ppt/tags/tag26.xml><?xml version="1.0" encoding="utf-8"?>
<p:tagLst xmlns:a="http://schemas.openxmlformats.org/drawingml/2006/main" xmlns:r="http://schemas.openxmlformats.org/officeDocument/2006/relationships" xmlns:p="http://schemas.openxmlformats.org/presentationml/2006/main">
  <p:tag name="OTLMARKERSHAPE" val="OTL"/>
</p:tagLst>
</file>

<file path=ppt/tags/tag27.xml><?xml version="1.0" encoding="utf-8"?>
<p:tagLst xmlns:a="http://schemas.openxmlformats.org/drawingml/2006/main" xmlns:r="http://schemas.openxmlformats.org/officeDocument/2006/relationships" xmlns:p="http://schemas.openxmlformats.org/presentationml/2006/main">
  <p:tag name="OTLMARKERSHAPE" val="OTL"/>
</p:tagLst>
</file>

<file path=ppt/tags/tag28.xml><?xml version="1.0" encoding="utf-8"?>
<p:tagLst xmlns:a="http://schemas.openxmlformats.org/drawingml/2006/main" xmlns:r="http://schemas.openxmlformats.org/officeDocument/2006/relationships" xmlns:p="http://schemas.openxmlformats.org/presentationml/2006/main">
  <p:tag name="OTLMARKERSHAPE" val="OTL"/>
</p:tagLst>
</file>

<file path=ppt/tags/tag29.xml><?xml version="1.0" encoding="utf-8"?>
<p:tagLst xmlns:a="http://schemas.openxmlformats.org/drawingml/2006/main" xmlns:r="http://schemas.openxmlformats.org/officeDocument/2006/relationships" xmlns:p="http://schemas.openxmlformats.org/presentationml/2006/main">
  <p:tag name="OTLMARKERSHAPE" val="OTL"/>
</p:tagLst>
</file>

<file path=ppt/tags/tag3.xml><?xml version="1.0" encoding="utf-8"?>
<p:tagLst xmlns:a="http://schemas.openxmlformats.org/drawingml/2006/main" xmlns:r="http://schemas.openxmlformats.org/officeDocument/2006/relationships" xmlns:p="http://schemas.openxmlformats.org/presentationml/2006/main">
  <p:tag name="OTLMARKERSHAPE" val="OTL"/>
</p:tagLst>
</file>

<file path=ppt/tags/tag30.xml><?xml version="1.0" encoding="utf-8"?>
<p:tagLst xmlns:a="http://schemas.openxmlformats.org/drawingml/2006/main" xmlns:r="http://schemas.openxmlformats.org/officeDocument/2006/relationships" xmlns:p="http://schemas.openxmlformats.org/presentationml/2006/main">
  <p:tag name="OTLMARKERSHAPE" val="OTL"/>
</p:tagLst>
</file>

<file path=ppt/tags/tag31.xml><?xml version="1.0" encoding="utf-8"?>
<p:tagLst xmlns:a="http://schemas.openxmlformats.org/drawingml/2006/main" xmlns:r="http://schemas.openxmlformats.org/officeDocument/2006/relationships" xmlns:p="http://schemas.openxmlformats.org/presentationml/2006/main">
  <p:tag name="OTLMARKERSHAPE" val="OTL"/>
</p:tagLst>
</file>

<file path=ppt/tags/tag32.xml><?xml version="1.0" encoding="utf-8"?>
<p:tagLst xmlns:a="http://schemas.openxmlformats.org/drawingml/2006/main" xmlns:r="http://schemas.openxmlformats.org/officeDocument/2006/relationships" xmlns:p="http://schemas.openxmlformats.org/presentationml/2006/main">
  <p:tag name="OTLMARKERSHAPE" val="OTL"/>
</p:tagLst>
</file>

<file path=ppt/tags/tag33.xml><?xml version="1.0" encoding="utf-8"?>
<p:tagLst xmlns:a="http://schemas.openxmlformats.org/drawingml/2006/main" xmlns:r="http://schemas.openxmlformats.org/officeDocument/2006/relationships" xmlns:p="http://schemas.openxmlformats.org/presentationml/2006/main">
  <p:tag name="OTLMARKERSHAPE" val="OTL"/>
</p:tagLst>
</file>

<file path=ppt/tags/tag34.xml><?xml version="1.0" encoding="utf-8"?>
<p:tagLst xmlns:a="http://schemas.openxmlformats.org/drawingml/2006/main" xmlns:r="http://schemas.openxmlformats.org/officeDocument/2006/relationships" xmlns:p="http://schemas.openxmlformats.org/presentationml/2006/main">
  <p:tag name="OTLMARKERSHAPE" val="OTL"/>
</p:tagLst>
</file>

<file path=ppt/tags/tag35.xml><?xml version="1.0" encoding="utf-8"?>
<p:tagLst xmlns:a="http://schemas.openxmlformats.org/drawingml/2006/main" xmlns:r="http://schemas.openxmlformats.org/officeDocument/2006/relationships" xmlns:p="http://schemas.openxmlformats.org/presentationml/2006/main">
  <p:tag name="OTLMARKERSHAPE" val="OTL"/>
</p:tagLst>
</file>

<file path=ppt/tags/tag36.xml><?xml version="1.0" encoding="utf-8"?>
<p:tagLst xmlns:a="http://schemas.openxmlformats.org/drawingml/2006/main" xmlns:r="http://schemas.openxmlformats.org/officeDocument/2006/relationships" xmlns:p="http://schemas.openxmlformats.org/presentationml/2006/main">
  <p:tag name="OTLMARKERSHAPE" val="OTL"/>
</p:tagLst>
</file>

<file path=ppt/tags/tag37.xml><?xml version="1.0" encoding="utf-8"?>
<p:tagLst xmlns:a="http://schemas.openxmlformats.org/drawingml/2006/main" xmlns:r="http://schemas.openxmlformats.org/officeDocument/2006/relationships" xmlns:p="http://schemas.openxmlformats.org/presentationml/2006/main">
  <p:tag name="OTLMARKERSHAPE" val="OTL"/>
</p:tagLst>
</file>

<file path=ppt/tags/tag38.xml><?xml version="1.0" encoding="utf-8"?>
<p:tagLst xmlns:a="http://schemas.openxmlformats.org/drawingml/2006/main" xmlns:r="http://schemas.openxmlformats.org/officeDocument/2006/relationships" xmlns:p="http://schemas.openxmlformats.org/presentationml/2006/main">
  <p:tag name="OTLMARKERSHAPE" val="OTL"/>
</p:tagLst>
</file>

<file path=ppt/tags/tag39.xml><?xml version="1.0" encoding="utf-8"?>
<p:tagLst xmlns:a="http://schemas.openxmlformats.org/drawingml/2006/main" xmlns:r="http://schemas.openxmlformats.org/officeDocument/2006/relationships" xmlns:p="http://schemas.openxmlformats.org/presentationml/2006/main">
  <p:tag name="OTLMARKERSHAPE" val="OTL"/>
</p:tagLst>
</file>

<file path=ppt/tags/tag4.xml><?xml version="1.0" encoding="utf-8"?>
<p:tagLst xmlns:a="http://schemas.openxmlformats.org/drawingml/2006/main" xmlns:r="http://schemas.openxmlformats.org/officeDocument/2006/relationships" xmlns:p="http://schemas.openxmlformats.org/presentationml/2006/main">
  <p:tag name="OTLMARKERSHAPE" val="OTL"/>
</p:tagLst>
</file>

<file path=ppt/tags/tag40.xml><?xml version="1.0" encoding="utf-8"?>
<p:tagLst xmlns:a="http://schemas.openxmlformats.org/drawingml/2006/main" xmlns:r="http://schemas.openxmlformats.org/officeDocument/2006/relationships" xmlns:p="http://schemas.openxmlformats.org/presentationml/2006/main">
  <p:tag name="OTLMARKERSHAPE" val="OTL"/>
</p:tagLst>
</file>

<file path=ppt/tags/tag41.xml><?xml version="1.0" encoding="utf-8"?>
<p:tagLst xmlns:a="http://schemas.openxmlformats.org/drawingml/2006/main" xmlns:r="http://schemas.openxmlformats.org/officeDocument/2006/relationships" xmlns:p="http://schemas.openxmlformats.org/presentationml/2006/main">
  <p:tag name="OTLMARKERSHAPE" val="OTL"/>
</p:tagLst>
</file>

<file path=ppt/tags/tag42.xml><?xml version="1.0" encoding="utf-8"?>
<p:tagLst xmlns:a="http://schemas.openxmlformats.org/drawingml/2006/main" xmlns:r="http://schemas.openxmlformats.org/officeDocument/2006/relationships" xmlns:p="http://schemas.openxmlformats.org/presentationml/2006/main">
  <p:tag name="OTLMARKERSHAPE" val="OTL"/>
</p:tagLst>
</file>

<file path=ppt/tags/tag43.xml><?xml version="1.0" encoding="utf-8"?>
<p:tagLst xmlns:a="http://schemas.openxmlformats.org/drawingml/2006/main" xmlns:r="http://schemas.openxmlformats.org/officeDocument/2006/relationships" xmlns:p="http://schemas.openxmlformats.org/presentationml/2006/main">
  <p:tag name="OTLMARKERSHAPE" val="OTL"/>
</p:tagLst>
</file>

<file path=ppt/tags/tag44.xml><?xml version="1.0" encoding="utf-8"?>
<p:tagLst xmlns:a="http://schemas.openxmlformats.org/drawingml/2006/main" xmlns:r="http://schemas.openxmlformats.org/officeDocument/2006/relationships" xmlns:p="http://schemas.openxmlformats.org/presentationml/2006/main">
  <p:tag name="OTLMARKERSHAPE" val="OTL"/>
</p:tagLst>
</file>

<file path=ppt/tags/tag45.xml><?xml version="1.0" encoding="utf-8"?>
<p:tagLst xmlns:a="http://schemas.openxmlformats.org/drawingml/2006/main" xmlns:r="http://schemas.openxmlformats.org/officeDocument/2006/relationships" xmlns:p="http://schemas.openxmlformats.org/presentationml/2006/main">
  <p:tag name="OTLMARKERSHAPE" val="OTL"/>
</p:tagLst>
</file>

<file path=ppt/tags/tag46.xml><?xml version="1.0" encoding="utf-8"?>
<p:tagLst xmlns:a="http://schemas.openxmlformats.org/drawingml/2006/main" xmlns:r="http://schemas.openxmlformats.org/officeDocument/2006/relationships" xmlns:p="http://schemas.openxmlformats.org/presentationml/2006/main">
  <p:tag name="OTLMARKERSHAPE" val="OTL"/>
</p:tagLst>
</file>

<file path=ppt/tags/tag47.xml><?xml version="1.0" encoding="utf-8"?>
<p:tagLst xmlns:a="http://schemas.openxmlformats.org/drawingml/2006/main" xmlns:r="http://schemas.openxmlformats.org/officeDocument/2006/relationships" xmlns:p="http://schemas.openxmlformats.org/presentationml/2006/main">
  <p:tag name="OTLMARKERSHAPE" val="OTL"/>
</p:tagLst>
</file>

<file path=ppt/tags/tag48.xml><?xml version="1.0" encoding="utf-8"?>
<p:tagLst xmlns:a="http://schemas.openxmlformats.org/drawingml/2006/main" xmlns:r="http://schemas.openxmlformats.org/officeDocument/2006/relationships" xmlns:p="http://schemas.openxmlformats.org/presentationml/2006/main">
  <p:tag name="OTLMARKERSHAPE" val="OTL"/>
</p:tagLst>
</file>

<file path=ppt/tags/tag49.xml><?xml version="1.0" encoding="utf-8"?>
<p:tagLst xmlns:a="http://schemas.openxmlformats.org/drawingml/2006/main" xmlns:r="http://schemas.openxmlformats.org/officeDocument/2006/relationships" xmlns:p="http://schemas.openxmlformats.org/presentationml/2006/main">
  <p:tag name="OTLMARKERSHAPE" val="OTL"/>
</p:tagLst>
</file>

<file path=ppt/tags/tag5.xml><?xml version="1.0" encoding="utf-8"?>
<p:tagLst xmlns:a="http://schemas.openxmlformats.org/drawingml/2006/main" xmlns:r="http://schemas.openxmlformats.org/officeDocument/2006/relationships" xmlns:p="http://schemas.openxmlformats.org/presentationml/2006/main">
  <p:tag name="OTLMARKERSHAPE" val="OTL"/>
</p:tagLst>
</file>

<file path=ppt/tags/tag50.xml><?xml version="1.0" encoding="utf-8"?>
<p:tagLst xmlns:a="http://schemas.openxmlformats.org/drawingml/2006/main" xmlns:r="http://schemas.openxmlformats.org/officeDocument/2006/relationships" xmlns:p="http://schemas.openxmlformats.org/presentationml/2006/main">
  <p:tag name="OTLMARKERSHAPE" val="OTL"/>
</p:tagLst>
</file>

<file path=ppt/tags/tag51.xml><?xml version="1.0" encoding="utf-8"?>
<p:tagLst xmlns:a="http://schemas.openxmlformats.org/drawingml/2006/main" xmlns:r="http://schemas.openxmlformats.org/officeDocument/2006/relationships" xmlns:p="http://schemas.openxmlformats.org/presentationml/2006/main">
  <p:tag name="OTLMARKERSHAPE" val="OTL"/>
</p:tagLst>
</file>

<file path=ppt/tags/tag52.xml><?xml version="1.0" encoding="utf-8"?>
<p:tagLst xmlns:a="http://schemas.openxmlformats.org/drawingml/2006/main" xmlns:r="http://schemas.openxmlformats.org/officeDocument/2006/relationships" xmlns:p="http://schemas.openxmlformats.org/presentationml/2006/main">
  <p:tag name="OTLMARKERSHAPE" val="OTL"/>
</p:tagLst>
</file>

<file path=ppt/tags/tag53.xml><?xml version="1.0" encoding="utf-8"?>
<p:tagLst xmlns:a="http://schemas.openxmlformats.org/drawingml/2006/main" xmlns:r="http://schemas.openxmlformats.org/officeDocument/2006/relationships" xmlns:p="http://schemas.openxmlformats.org/presentationml/2006/main">
  <p:tag name="OTLMARKERSHAPE" val="OTL"/>
</p:tagLst>
</file>

<file path=ppt/tags/tag54.xml><?xml version="1.0" encoding="utf-8"?>
<p:tagLst xmlns:a="http://schemas.openxmlformats.org/drawingml/2006/main" xmlns:r="http://schemas.openxmlformats.org/officeDocument/2006/relationships" xmlns:p="http://schemas.openxmlformats.org/presentationml/2006/main">
  <p:tag name="OTLMARKERSHAPE" val="OTL"/>
</p:tagLst>
</file>

<file path=ppt/tags/tag55.xml><?xml version="1.0" encoding="utf-8"?>
<p:tagLst xmlns:a="http://schemas.openxmlformats.org/drawingml/2006/main" xmlns:r="http://schemas.openxmlformats.org/officeDocument/2006/relationships" xmlns:p="http://schemas.openxmlformats.org/presentationml/2006/main">
  <p:tag name="OTLMARKERSHAPE" val="OTL"/>
</p:tagLst>
</file>

<file path=ppt/tags/tag56.xml><?xml version="1.0" encoding="utf-8"?>
<p:tagLst xmlns:a="http://schemas.openxmlformats.org/drawingml/2006/main" xmlns:r="http://schemas.openxmlformats.org/officeDocument/2006/relationships" xmlns:p="http://schemas.openxmlformats.org/presentationml/2006/main">
  <p:tag name="OTLMARKERSHAPE" val="OTL"/>
</p:tagLst>
</file>

<file path=ppt/tags/tag57.xml><?xml version="1.0" encoding="utf-8"?>
<p:tagLst xmlns:a="http://schemas.openxmlformats.org/drawingml/2006/main" xmlns:r="http://schemas.openxmlformats.org/officeDocument/2006/relationships" xmlns:p="http://schemas.openxmlformats.org/presentationml/2006/main">
  <p:tag name="OTLMARKERSHAPE" val="OTL"/>
</p:tagLst>
</file>

<file path=ppt/tags/tag58.xml><?xml version="1.0" encoding="utf-8"?>
<p:tagLst xmlns:a="http://schemas.openxmlformats.org/drawingml/2006/main" xmlns:r="http://schemas.openxmlformats.org/officeDocument/2006/relationships" xmlns:p="http://schemas.openxmlformats.org/presentationml/2006/main">
  <p:tag name="OTLMARKERSHAPE" val="OTL"/>
</p:tagLst>
</file>

<file path=ppt/tags/tag59.xml><?xml version="1.0" encoding="utf-8"?>
<p:tagLst xmlns:a="http://schemas.openxmlformats.org/drawingml/2006/main" xmlns:r="http://schemas.openxmlformats.org/officeDocument/2006/relationships" xmlns:p="http://schemas.openxmlformats.org/presentationml/2006/main">
  <p:tag name="OTLMARKERSHAPE" val="OTL"/>
</p:tagLst>
</file>

<file path=ppt/tags/tag6.xml><?xml version="1.0" encoding="utf-8"?>
<p:tagLst xmlns:a="http://schemas.openxmlformats.org/drawingml/2006/main" xmlns:r="http://schemas.openxmlformats.org/officeDocument/2006/relationships" xmlns:p="http://schemas.openxmlformats.org/presentationml/2006/main">
  <p:tag name="OTLMARKERSHAPE" val="OTL"/>
</p:tagLst>
</file>

<file path=ppt/tags/tag60.xml><?xml version="1.0" encoding="utf-8"?>
<p:tagLst xmlns:a="http://schemas.openxmlformats.org/drawingml/2006/main" xmlns:r="http://schemas.openxmlformats.org/officeDocument/2006/relationships" xmlns:p="http://schemas.openxmlformats.org/presentationml/2006/main">
  <p:tag name="OTLMARKERSHAPE" val="OTL"/>
</p:tagLst>
</file>

<file path=ppt/tags/tag61.xml><?xml version="1.0" encoding="utf-8"?>
<p:tagLst xmlns:a="http://schemas.openxmlformats.org/drawingml/2006/main" xmlns:r="http://schemas.openxmlformats.org/officeDocument/2006/relationships" xmlns:p="http://schemas.openxmlformats.org/presentationml/2006/main">
  <p:tag name="OTLMARKERSHAPE" val="OTL"/>
</p:tagLst>
</file>

<file path=ppt/tags/tag62.xml><?xml version="1.0" encoding="utf-8"?>
<p:tagLst xmlns:a="http://schemas.openxmlformats.org/drawingml/2006/main" xmlns:r="http://schemas.openxmlformats.org/officeDocument/2006/relationships" xmlns:p="http://schemas.openxmlformats.org/presentationml/2006/main">
  <p:tag name="OTLMARKERSHAPE" val="OTL"/>
</p:tagLst>
</file>

<file path=ppt/tags/tag63.xml><?xml version="1.0" encoding="utf-8"?>
<p:tagLst xmlns:a="http://schemas.openxmlformats.org/drawingml/2006/main" xmlns:r="http://schemas.openxmlformats.org/officeDocument/2006/relationships" xmlns:p="http://schemas.openxmlformats.org/presentationml/2006/main">
  <p:tag name="OTLMARKERSHAPE" val="OTL"/>
</p:tagLst>
</file>

<file path=ppt/tags/tag64.xml><?xml version="1.0" encoding="utf-8"?>
<p:tagLst xmlns:a="http://schemas.openxmlformats.org/drawingml/2006/main" xmlns:r="http://schemas.openxmlformats.org/officeDocument/2006/relationships" xmlns:p="http://schemas.openxmlformats.org/presentationml/2006/main">
  <p:tag name="OTLMARKERSHAPE" val="OTL"/>
</p:tagLst>
</file>

<file path=ppt/tags/tag65.xml><?xml version="1.0" encoding="utf-8"?>
<p:tagLst xmlns:a="http://schemas.openxmlformats.org/drawingml/2006/main" xmlns:r="http://schemas.openxmlformats.org/officeDocument/2006/relationships" xmlns:p="http://schemas.openxmlformats.org/presentationml/2006/main">
  <p:tag name="OTLMARKERSHAPE" val="OTL"/>
</p:tagLst>
</file>

<file path=ppt/tags/tag66.xml><?xml version="1.0" encoding="utf-8"?>
<p:tagLst xmlns:a="http://schemas.openxmlformats.org/drawingml/2006/main" xmlns:r="http://schemas.openxmlformats.org/officeDocument/2006/relationships" xmlns:p="http://schemas.openxmlformats.org/presentationml/2006/main">
  <p:tag name="OTLMARKERSHAPE" val="OTL"/>
</p:tagLst>
</file>

<file path=ppt/tags/tag67.xml><?xml version="1.0" encoding="utf-8"?>
<p:tagLst xmlns:a="http://schemas.openxmlformats.org/drawingml/2006/main" xmlns:r="http://schemas.openxmlformats.org/officeDocument/2006/relationships" xmlns:p="http://schemas.openxmlformats.org/presentationml/2006/main">
  <p:tag name="OTLMARKERSHAPE" val="OTL"/>
</p:tagLst>
</file>

<file path=ppt/tags/tag68.xml><?xml version="1.0" encoding="utf-8"?>
<p:tagLst xmlns:a="http://schemas.openxmlformats.org/drawingml/2006/main" xmlns:r="http://schemas.openxmlformats.org/officeDocument/2006/relationships" xmlns:p="http://schemas.openxmlformats.org/presentationml/2006/main">
  <p:tag name="OTLMARKERSHAPE" val="OTL"/>
</p:tagLst>
</file>

<file path=ppt/tags/tag69.xml><?xml version="1.0" encoding="utf-8"?>
<p:tagLst xmlns:a="http://schemas.openxmlformats.org/drawingml/2006/main" xmlns:r="http://schemas.openxmlformats.org/officeDocument/2006/relationships" xmlns:p="http://schemas.openxmlformats.org/presentationml/2006/main">
  <p:tag name="OTLMARKERSHAPE" val="OTL"/>
</p:tagLst>
</file>

<file path=ppt/tags/tag7.xml><?xml version="1.0" encoding="utf-8"?>
<p:tagLst xmlns:a="http://schemas.openxmlformats.org/drawingml/2006/main" xmlns:r="http://schemas.openxmlformats.org/officeDocument/2006/relationships" xmlns:p="http://schemas.openxmlformats.org/presentationml/2006/main">
  <p:tag name="OTLMARKERSHAPE" val="OTL"/>
</p:tagLst>
</file>

<file path=ppt/tags/tag70.xml><?xml version="1.0" encoding="utf-8"?>
<p:tagLst xmlns:a="http://schemas.openxmlformats.org/drawingml/2006/main" xmlns:r="http://schemas.openxmlformats.org/officeDocument/2006/relationships" xmlns:p="http://schemas.openxmlformats.org/presentationml/2006/main">
  <p:tag name="OTLMARKERSHAPE" val="OTL"/>
</p:tagLst>
</file>

<file path=ppt/tags/tag71.xml><?xml version="1.0" encoding="utf-8"?>
<p:tagLst xmlns:a="http://schemas.openxmlformats.org/drawingml/2006/main" xmlns:r="http://schemas.openxmlformats.org/officeDocument/2006/relationships" xmlns:p="http://schemas.openxmlformats.org/presentationml/2006/main">
  <p:tag name="OTLMARKERSHAPE" val="OTL"/>
</p:tagLst>
</file>

<file path=ppt/tags/tag72.xml><?xml version="1.0" encoding="utf-8"?>
<p:tagLst xmlns:a="http://schemas.openxmlformats.org/drawingml/2006/main" xmlns:r="http://schemas.openxmlformats.org/officeDocument/2006/relationships" xmlns:p="http://schemas.openxmlformats.org/presentationml/2006/main">
  <p:tag name="OTLMARKERSHAPE" val="OTL"/>
</p:tagLst>
</file>

<file path=ppt/tags/tag73.xml><?xml version="1.0" encoding="utf-8"?>
<p:tagLst xmlns:a="http://schemas.openxmlformats.org/drawingml/2006/main" xmlns:r="http://schemas.openxmlformats.org/officeDocument/2006/relationships" xmlns:p="http://schemas.openxmlformats.org/presentationml/2006/main">
  <p:tag name="OTLMARKERSHAPE" val="OTL"/>
</p:tagLst>
</file>

<file path=ppt/tags/tag74.xml><?xml version="1.0" encoding="utf-8"?>
<p:tagLst xmlns:a="http://schemas.openxmlformats.org/drawingml/2006/main" xmlns:r="http://schemas.openxmlformats.org/officeDocument/2006/relationships" xmlns:p="http://schemas.openxmlformats.org/presentationml/2006/main">
  <p:tag name="OTLMARKERSHAPE" val="OTL"/>
</p:tagLst>
</file>

<file path=ppt/tags/tag75.xml><?xml version="1.0" encoding="utf-8"?>
<p:tagLst xmlns:a="http://schemas.openxmlformats.org/drawingml/2006/main" xmlns:r="http://schemas.openxmlformats.org/officeDocument/2006/relationships" xmlns:p="http://schemas.openxmlformats.org/presentationml/2006/main">
  <p:tag name="OTLMARKERSHAPE" val="OTL"/>
</p:tagLst>
</file>

<file path=ppt/tags/tag76.xml><?xml version="1.0" encoding="utf-8"?>
<p:tagLst xmlns:a="http://schemas.openxmlformats.org/drawingml/2006/main" xmlns:r="http://schemas.openxmlformats.org/officeDocument/2006/relationships" xmlns:p="http://schemas.openxmlformats.org/presentationml/2006/main">
  <p:tag name="OTLMARKERSHAPE" val="OTL"/>
</p:tagLst>
</file>

<file path=ppt/tags/tag77.xml><?xml version="1.0" encoding="utf-8"?>
<p:tagLst xmlns:a="http://schemas.openxmlformats.org/drawingml/2006/main" xmlns:r="http://schemas.openxmlformats.org/officeDocument/2006/relationships" xmlns:p="http://schemas.openxmlformats.org/presentationml/2006/main">
  <p:tag name="OTLMARKERSHAPE" val="OTL"/>
</p:tagLst>
</file>

<file path=ppt/tags/tag78.xml><?xml version="1.0" encoding="utf-8"?>
<p:tagLst xmlns:a="http://schemas.openxmlformats.org/drawingml/2006/main" xmlns:r="http://schemas.openxmlformats.org/officeDocument/2006/relationships" xmlns:p="http://schemas.openxmlformats.org/presentationml/2006/main">
  <p:tag name="OTLMARKERSHAPE" val="OTL"/>
</p:tagLst>
</file>

<file path=ppt/tags/tag79.xml><?xml version="1.0" encoding="utf-8"?>
<p:tagLst xmlns:a="http://schemas.openxmlformats.org/drawingml/2006/main" xmlns:r="http://schemas.openxmlformats.org/officeDocument/2006/relationships" xmlns:p="http://schemas.openxmlformats.org/presentationml/2006/main">
  <p:tag name="OTLMARKERSHAPE" val="OTL"/>
</p:tagLst>
</file>

<file path=ppt/tags/tag8.xml><?xml version="1.0" encoding="utf-8"?>
<p:tagLst xmlns:a="http://schemas.openxmlformats.org/drawingml/2006/main" xmlns:r="http://schemas.openxmlformats.org/officeDocument/2006/relationships" xmlns:p="http://schemas.openxmlformats.org/presentationml/2006/main">
  <p:tag name="OTLMARKERSHAPE" val="OTL"/>
</p:tagLst>
</file>

<file path=ppt/tags/tag80.xml><?xml version="1.0" encoding="utf-8"?>
<p:tagLst xmlns:a="http://schemas.openxmlformats.org/drawingml/2006/main" xmlns:r="http://schemas.openxmlformats.org/officeDocument/2006/relationships" xmlns:p="http://schemas.openxmlformats.org/presentationml/2006/main">
  <p:tag name="OTLMARKERSHAPE" val="OTL"/>
</p:tagLst>
</file>

<file path=ppt/tags/tag81.xml><?xml version="1.0" encoding="utf-8"?>
<p:tagLst xmlns:a="http://schemas.openxmlformats.org/drawingml/2006/main" xmlns:r="http://schemas.openxmlformats.org/officeDocument/2006/relationships" xmlns:p="http://schemas.openxmlformats.org/presentationml/2006/main">
  <p:tag name="OTLMARKERSHAPE" val="OTL"/>
</p:tagLst>
</file>

<file path=ppt/tags/tag82.xml><?xml version="1.0" encoding="utf-8"?>
<p:tagLst xmlns:a="http://schemas.openxmlformats.org/drawingml/2006/main" xmlns:r="http://schemas.openxmlformats.org/officeDocument/2006/relationships" xmlns:p="http://schemas.openxmlformats.org/presentationml/2006/main">
  <p:tag name="OTLMARKERSHAPE" val="OTL"/>
</p:tagLst>
</file>

<file path=ppt/tags/tag83.xml><?xml version="1.0" encoding="utf-8"?>
<p:tagLst xmlns:a="http://schemas.openxmlformats.org/drawingml/2006/main" xmlns:r="http://schemas.openxmlformats.org/officeDocument/2006/relationships" xmlns:p="http://schemas.openxmlformats.org/presentationml/2006/main">
  <p:tag name="OTLMARKERSHAPE" val="OTL"/>
</p:tagLst>
</file>

<file path=ppt/tags/tag84.xml><?xml version="1.0" encoding="utf-8"?>
<p:tagLst xmlns:a="http://schemas.openxmlformats.org/drawingml/2006/main" xmlns:r="http://schemas.openxmlformats.org/officeDocument/2006/relationships" xmlns:p="http://schemas.openxmlformats.org/presentationml/2006/main">
  <p:tag name="OTLMARKERSHAPE" val="OTL"/>
</p:tagLst>
</file>

<file path=ppt/tags/tag85.xml><?xml version="1.0" encoding="utf-8"?>
<p:tagLst xmlns:a="http://schemas.openxmlformats.org/drawingml/2006/main" xmlns:r="http://schemas.openxmlformats.org/officeDocument/2006/relationships" xmlns:p="http://schemas.openxmlformats.org/presentationml/2006/main">
  <p:tag name="OTLMARKERSHAPE" val="OTL"/>
</p:tagLst>
</file>

<file path=ppt/tags/tag86.xml><?xml version="1.0" encoding="utf-8"?>
<p:tagLst xmlns:a="http://schemas.openxmlformats.org/drawingml/2006/main" xmlns:r="http://schemas.openxmlformats.org/officeDocument/2006/relationships" xmlns:p="http://schemas.openxmlformats.org/presentationml/2006/main">
  <p:tag name="OTLMARKERSHAPE" val="OTL"/>
</p:tagLst>
</file>

<file path=ppt/tags/tag87.xml><?xml version="1.0" encoding="utf-8"?>
<p:tagLst xmlns:a="http://schemas.openxmlformats.org/drawingml/2006/main" xmlns:r="http://schemas.openxmlformats.org/officeDocument/2006/relationships" xmlns:p="http://schemas.openxmlformats.org/presentationml/2006/main">
  <p:tag name="OTLMARKERSHAPE" val="OTL"/>
</p:tagLst>
</file>

<file path=ppt/tags/tag88.xml><?xml version="1.0" encoding="utf-8"?>
<p:tagLst xmlns:a="http://schemas.openxmlformats.org/drawingml/2006/main" xmlns:r="http://schemas.openxmlformats.org/officeDocument/2006/relationships" xmlns:p="http://schemas.openxmlformats.org/presentationml/2006/main">
  <p:tag name="OTLMARKERSHAPE" val="OTL"/>
</p:tagLst>
</file>

<file path=ppt/tags/tag89.xml><?xml version="1.0" encoding="utf-8"?>
<p:tagLst xmlns:a="http://schemas.openxmlformats.org/drawingml/2006/main" xmlns:r="http://schemas.openxmlformats.org/officeDocument/2006/relationships" xmlns:p="http://schemas.openxmlformats.org/presentationml/2006/main">
  <p:tag name="OTLMARKERSHAPE" val="OTL"/>
</p:tagLst>
</file>

<file path=ppt/tags/tag9.xml><?xml version="1.0" encoding="utf-8"?>
<p:tagLst xmlns:a="http://schemas.openxmlformats.org/drawingml/2006/main" xmlns:r="http://schemas.openxmlformats.org/officeDocument/2006/relationships" xmlns:p="http://schemas.openxmlformats.org/presentationml/2006/main">
  <p:tag name="OTLMARKERSHAPE" val="OTL"/>
</p:tagLst>
</file>

<file path=ppt/tags/tag90.xml><?xml version="1.0" encoding="utf-8"?>
<p:tagLst xmlns:a="http://schemas.openxmlformats.org/drawingml/2006/main" xmlns:r="http://schemas.openxmlformats.org/officeDocument/2006/relationships" xmlns:p="http://schemas.openxmlformats.org/presentationml/2006/main">
  <p:tag name="OTLMARKERSHAPE" val="OTL"/>
</p:tagLst>
</file>

<file path=ppt/tags/tag91.xml><?xml version="1.0" encoding="utf-8"?>
<p:tagLst xmlns:a="http://schemas.openxmlformats.org/drawingml/2006/main" xmlns:r="http://schemas.openxmlformats.org/officeDocument/2006/relationships" xmlns:p="http://schemas.openxmlformats.org/presentationml/2006/main">
  <p:tag name="OTLMARKERSHAPE" val="OTL"/>
</p:tagLst>
</file>

<file path=ppt/tags/tag92.xml><?xml version="1.0" encoding="utf-8"?>
<p:tagLst xmlns:a="http://schemas.openxmlformats.org/drawingml/2006/main" xmlns:r="http://schemas.openxmlformats.org/officeDocument/2006/relationships" xmlns:p="http://schemas.openxmlformats.org/presentationml/2006/main">
  <p:tag name="OTLMARKERSHAPE" val="OTL"/>
</p:tagLst>
</file>

<file path=ppt/tags/tag93.xml><?xml version="1.0" encoding="utf-8"?>
<p:tagLst xmlns:a="http://schemas.openxmlformats.org/drawingml/2006/main" xmlns:r="http://schemas.openxmlformats.org/officeDocument/2006/relationships" xmlns:p="http://schemas.openxmlformats.org/presentationml/2006/main">
  <p:tag name="OTLMARKERSHAPE" val="OTL"/>
</p:tagLst>
</file>

<file path=ppt/tags/tag94.xml><?xml version="1.0" encoding="utf-8"?>
<p:tagLst xmlns:a="http://schemas.openxmlformats.org/drawingml/2006/main" xmlns:r="http://schemas.openxmlformats.org/officeDocument/2006/relationships" xmlns:p="http://schemas.openxmlformats.org/presentationml/2006/main">
  <p:tag name="OTLMARKERSHAPE" val="OTL"/>
</p:tagLst>
</file>

<file path=ppt/tags/tag95.xml><?xml version="1.0" encoding="utf-8"?>
<p:tagLst xmlns:a="http://schemas.openxmlformats.org/drawingml/2006/main" xmlns:r="http://schemas.openxmlformats.org/officeDocument/2006/relationships" xmlns:p="http://schemas.openxmlformats.org/presentationml/2006/main">
  <p:tag name="OTLMARKERSHAPE" val="OTL"/>
</p:tagLst>
</file>

<file path=ppt/tags/tag96.xml><?xml version="1.0" encoding="utf-8"?>
<p:tagLst xmlns:a="http://schemas.openxmlformats.org/drawingml/2006/main" xmlns:r="http://schemas.openxmlformats.org/officeDocument/2006/relationships" xmlns:p="http://schemas.openxmlformats.org/presentationml/2006/main">
  <p:tag name="OTLMARKERSHAPE" val="OTL"/>
  <p:tag name="OTLTIMEBANDSCALETYPE" val="Months"/>
  <p:tag name="OTLTIMEBANDSCALEFORMAT" val="MMM"/>
  <p:tag name="OTLTIMEBANDSHAPETYPE" val="RoundedCornerRectangleTimeband"/>
  <p:tag name="OTLTIMEBANDSHAPEHEIGHT" val="20"/>
  <p:tag name="OTLTIMEBANDSHAPEPADDINGLEFT" val="0"/>
  <p:tag name="OTLTIMEBANDCULTUREINFO" val="en-US"/>
  <p:tag name="OTLTIMEBANDQUICKPOSITION" val="Bottom"/>
  <p:tag name="OTLTIMEBANDTHREEDEFFECTS" val="None"/>
  <p:tag name="OTLTIMEBANDAUTODATERANGE" val="True"/>
  <p:tag name="OTLTIMEBANDSTARTDATE" val="2018-01-01T00:00:00.0000000Z"/>
  <p:tag name="OTLTIMEBANDENDDATE" val="2026-03-31T23:59:00.0000000"/>
  <p:tag name="OTLTIMEBANDWORKINGDAYS" val="Standard"/>
  <p:tag name="OTLTIMEBANDUSETIME" val="False"/>
  <p:tag name="OTLTIMEBANDTIMECONFIGWORKDAYSTART" val="00:00:00"/>
  <p:tag name="OTLTIMEBANDTIMECONFIGWORKDAYEND" val="23:59:00"/>
  <p:tag name="OTLTIMEBANDSCALEMARKING" val="None"/>
  <p:tag name="OTLRIGHTENDCAPSMARGINRIGHT" val="20"/>
  <p:tag name="OTLLEFTENDCAPSMARGINLEFT" val="20"/>
  <p:tag name="OTLTIMEBANDFYSTARTMONTH" val="January"/>
  <p:tag name="OTLTIMEBANDSHOWFYLABEL" val="True"/>
  <p:tag name="OTLTIMEBANDUSESTARTINGOFTHEYEARFORFYNUMBERING" val="True"/>
  <p:tag name="OTLTIMEBANDRESERVEDLEFTAREAWIDTH" val="0"/>
  <p:tag name="OTLTIMEBANDRESERVEDLEFTAREAISSET" val="False"/>
  <p:tag name="OTLTIMEBANDDEPENABLED" val="True"/>
  <p:tag name="OTLTIMEBANDDEPSCHEDULINGMODE" val="Flexible"/>
  <p:tag name="OTLTIMEBANDDEPPREVIOUSSCHEDULINGMODE" val="Flexible"/>
  <p:tag name="OTLTIMEBANDDEPONBREAKINGSTRICTSCHEDULINGMODE" val="AskEverytime"/>
  <p:tag name="OTLTIMEBANDDEPONBREAKINGFLEXIBLESCHEDULINGMODE" val="AskEverytime"/>
  <p:tag name="OTLTIMEBANDSPACINGABOVE" val="5"/>
  <p:tag name="OTLTIMEBANDSPACINGBELOW" val="5"/>
  <p:tag name="OTLTIMEBANDSPACINGABOVEFORSWLANDTASKS" val="14"/>
  <p:tag name="OTLTIMEBANDSPACINGBELOWFORSWLANDTASKS" val="14"/>
</p:tagLst>
</file>

<file path=ppt/tags/tag97.xml><?xml version="1.0" encoding="utf-8"?>
<p:tagLst xmlns:a="http://schemas.openxmlformats.org/drawingml/2006/main" xmlns:r="http://schemas.openxmlformats.org/officeDocument/2006/relationships" xmlns:p="http://schemas.openxmlformats.org/presentationml/2006/main">
  <p:tag name="OTLMARKERSHAPE" val="OTL"/>
  <p:tag name="OTLELAPSEDSTYLE" val="Thick"/>
</p:tagLst>
</file>

<file path=ppt/tags/tag98.xml><?xml version="1.0" encoding="utf-8"?>
<p:tagLst xmlns:a="http://schemas.openxmlformats.org/drawingml/2006/main" xmlns:r="http://schemas.openxmlformats.org/officeDocument/2006/relationships" xmlns:p="http://schemas.openxmlformats.org/presentationml/2006/main">
  <p:tag name="OTLMARKERSHAPE" val="OTL"/>
  <p:tag name="OTLTODAYPOSITION" val="Auto"/>
</p:tagLst>
</file>

<file path=ppt/tags/tag99.xml><?xml version="1.0" encoding="utf-8"?>
<p:tagLst xmlns:a="http://schemas.openxmlformats.org/drawingml/2006/main" xmlns:r="http://schemas.openxmlformats.org/officeDocument/2006/relationships" xmlns:p="http://schemas.openxmlformats.org/presentationml/2006/main">
  <p:tag name="OTLMARKERSHAPE" val="OTL"/>
</p:tagLst>
</file>

<file path=ppt/theme/theme1.xml><?xml version="1.0" encoding="utf-8"?>
<a:theme xmlns:a="http://schemas.openxmlformats.org/drawingml/2006/main" name="Office Theme">
  <a:themeElements>
    <a:clrScheme name="Custom 77">
      <a:dk1>
        <a:srgbClr val="282828"/>
      </a:dk1>
      <a:lt1>
        <a:srgbClr val="FFFFFF"/>
      </a:lt1>
      <a:dk2>
        <a:srgbClr val="282828"/>
      </a:dk2>
      <a:lt2>
        <a:srgbClr val="FAFAFA"/>
      </a:lt2>
      <a:accent1>
        <a:srgbClr val="FFC639"/>
      </a:accent1>
      <a:accent2>
        <a:srgbClr val="F29B6B"/>
      </a:accent2>
      <a:accent3>
        <a:srgbClr val="CCD4FB"/>
      </a:accent3>
      <a:accent4>
        <a:srgbClr val="2B7158"/>
      </a:accent4>
      <a:accent5>
        <a:srgbClr val="456AB8"/>
      </a:accent5>
      <a:accent6>
        <a:srgbClr val="36383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3230</TotalTime>
  <Words>1466</Words>
  <Application>Microsoft Office PowerPoint</Application>
  <PresentationFormat>Widescreen</PresentationFormat>
  <Paragraphs>231</Paragraphs>
  <Slides>15</Slides>
  <Notes>3</Notes>
  <HiddenSlides>0</HiddenSlides>
  <MMClips>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Montserrat</vt:lpstr>
      <vt:lpstr>Montserrat Medium</vt:lpstr>
      <vt:lpstr>Poppins SemiBold</vt:lpstr>
      <vt:lpstr>Verdana</vt:lpstr>
      <vt:lpstr>Calibri</vt:lpstr>
      <vt:lpstr>Aharoni</vt:lpstr>
      <vt:lpstr>Wingdings</vt:lpstr>
      <vt:lpstr>Arial</vt:lpstr>
      <vt:lpstr>Open Sans</vt:lpstr>
      <vt:lpstr>Plus Jakarta Sans</vt:lpstr>
      <vt:lpstr>Office Theme</vt:lpstr>
      <vt:lpstr>PowerPoint Presentation</vt:lpstr>
      <vt:lpstr>PowerPoint Presentation</vt:lpstr>
      <vt:lpstr>Overview of Battery Pack in Electrical Vechile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Battery Pack Components:</vt:lpstr>
      <vt:lpstr>Assembling  of lithium battery pack </vt:lpstr>
      <vt:lpstr>RESULT: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GITAM</dc:creator>
  <cp:lastModifiedBy>chandu naveen</cp:lastModifiedBy>
  <cp:revision>50</cp:revision>
  <dcterms:created xsi:type="dcterms:W3CDTF">2022-05-23T07:15:42Z</dcterms:created>
  <dcterms:modified xsi:type="dcterms:W3CDTF">2025-11-20T05:43:25Z</dcterms:modified>
</cp:coreProperties>
</file>